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6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8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82" r:id="rId4"/>
    <p:sldId id="276" r:id="rId5"/>
    <p:sldId id="278" r:id="rId6"/>
    <p:sldId id="279" r:id="rId7"/>
    <p:sldId id="281" r:id="rId8"/>
    <p:sldId id="289" r:id="rId9"/>
    <p:sldId id="286" r:id="rId10"/>
    <p:sldId id="287" r:id="rId11"/>
    <p:sldId id="262" r:id="rId12"/>
    <p:sldId id="258" r:id="rId13"/>
    <p:sldId id="263" r:id="rId14"/>
    <p:sldId id="288" r:id="rId15"/>
    <p:sldId id="274" r:id="rId16"/>
    <p:sldId id="266" r:id="rId17"/>
    <p:sldId id="273" r:id="rId18"/>
    <p:sldId id="275" r:id="rId19"/>
    <p:sldId id="272" r:id="rId20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8" y="2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3B5C78-27A1-47F0-97E6-FD84A2457F93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991180-A9A0-41A6-8056-CB2C0561C50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79C1D68-F81E-4542-9030-EEA85F82B36E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C66EBBD-051E-4CAF-86D7-0037E0057B8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dirty="0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978B9-B90E-40DC-9272-326167FE4F5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C4725-0AB2-4693-8956-166B0B4AE91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978B9-B90E-40DC-9272-326167FE4F5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978B9-B90E-40DC-9272-326167FE4F5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EAD01-CB52-4999-98DD-810749889AD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EAD01-CB52-4999-98DD-810749889AD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2EB142-D807-4112-B3F6-761892F58F0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C4725-0AB2-4693-8956-166B0B4AE91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C4725-0AB2-4693-8956-166B0B4AE919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978B9-B90E-40DC-9272-326167FE4F5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C4725-0AB2-4693-8956-166B0B4AE91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4A3A-8228-4072-93DC-06483873D6B7}" type="datetimeFigureOut">
              <a:rPr lang="sv-SE" smtClean="0"/>
              <a:pPr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196A-4793-4A48-9E03-22F29571B85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63.xml"/><Relationship Id="rId21" Type="http://schemas.openxmlformats.org/officeDocument/2006/relationships/image" Target="../media/image58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2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image" Target="../media/image5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61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60.png"/><Relationship Id="rId10" Type="http://schemas.openxmlformats.org/officeDocument/2006/relationships/tags" Target="../tags/tag70.xml"/><Relationship Id="rId19" Type="http://schemas.openxmlformats.org/officeDocument/2006/relationships/image" Target="../media/image56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65.png"/><Relationship Id="rId18" Type="http://schemas.openxmlformats.org/officeDocument/2006/relationships/image" Target="../media/image67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64.png"/><Relationship Id="rId17" Type="http://schemas.openxmlformats.org/officeDocument/2006/relationships/image" Target="../media/image66.png"/><Relationship Id="rId2" Type="http://schemas.openxmlformats.org/officeDocument/2006/relationships/tags" Target="../tags/tag78.xml"/><Relationship Id="rId16" Type="http://schemas.openxmlformats.org/officeDocument/2006/relationships/image" Target="../media/image58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63.png"/><Relationship Id="rId5" Type="http://schemas.openxmlformats.org/officeDocument/2006/relationships/tags" Target="../tags/tag81.xml"/><Relationship Id="rId15" Type="http://schemas.openxmlformats.org/officeDocument/2006/relationships/image" Target="../media/image57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68.png"/><Relationship Id="rId39" Type="http://schemas.openxmlformats.org/officeDocument/2006/relationships/image" Target="../media/image79.png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image" Target="../media/image71.png"/><Relationship Id="rId41" Type="http://schemas.openxmlformats.org/officeDocument/2006/relationships/image" Target="../media/image8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image" Target="../media/image58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image" Target="../media/image70.png"/><Relationship Id="rId36" Type="http://schemas.openxmlformats.org/officeDocument/2006/relationships/image" Target="../media/image76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57.png"/><Relationship Id="rId44" Type="http://schemas.openxmlformats.org/officeDocument/2006/relationships/image" Target="../media/image59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86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85.png"/><Relationship Id="rId5" Type="http://schemas.openxmlformats.org/officeDocument/2006/relationships/tags" Target="../tags/tag113.xml"/><Relationship Id="rId15" Type="http://schemas.openxmlformats.org/officeDocument/2006/relationships/image" Target="../media/image67.png"/><Relationship Id="rId10" Type="http://schemas.openxmlformats.org/officeDocument/2006/relationships/image" Target="../media/image84.png"/><Relationship Id="rId4" Type="http://schemas.openxmlformats.org/officeDocument/2006/relationships/tags" Target="../tags/tag112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57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89.png"/><Relationship Id="rId17" Type="http://schemas.openxmlformats.org/officeDocument/2006/relationships/image" Target="../media/image91.png"/><Relationship Id="rId2" Type="http://schemas.openxmlformats.org/officeDocument/2006/relationships/tags" Target="../tags/tag117.xml"/><Relationship Id="rId16" Type="http://schemas.openxmlformats.org/officeDocument/2006/relationships/image" Target="../media/image59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88.png"/><Relationship Id="rId5" Type="http://schemas.openxmlformats.org/officeDocument/2006/relationships/tags" Target="../tags/tag120.xml"/><Relationship Id="rId15" Type="http://schemas.openxmlformats.org/officeDocument/2006/relationships/image" Target="../media/image58.png"/><Relationship Id="rId10" Type="http://schemas.openxmlformats.org/officeDocument/2006/relationships/image" Target="../media/image87.png"/><Relationship Id="rId4" Type="http://schemas.openxmlformats.org/officeDocument/2006/relationships/tags" Target="../tags/tag11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26.xml"/><Relationship Id="rId7" Type="http://schemas.openxmlformats.org/officeDocument/2006/relationships/image" Target="../media/image93.jpe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92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9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16.wmf"/><Relationship Id="rId18" Type="http://schemas.openxmlformats.org/officeDocument/2006/relationships/image" Target="../media/image99.png"/><Relationship Id="rId3" Type="http://schemas.openxmlformats.org/officeDocument/2006/relationships/tags" Target="../tags/tag128.xml"/><Relationship Id="rId21" Type="http://schemas.openxmlformats.org/officeDocument/2006/relationships/image" Target="../media/image102.png"/><Relationship Id="rId7" Type="http://schemas.openxmlformats.org/officeDocument/2006/relationships/tags" Target="../tags/tag132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8.png"/><Relationship Id="rId2" Type="http://schemas.openxmlformats.org/officeDocument/2006/relationships/tags" Target="../tags/tag127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30.xml"/><Relationship Id="rId15" Type="http://schemas.openxmlformats.org/officeDocument/2006/relationships/image" Target="../media/image17.wmf"/><Relationship Id="rId23" Type="http://schemas.openxmlformats.org/officeDocument/2006/relationships/image" Target="../media/image10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0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8.png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8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07.png"/><Relationship Id="rId5" Type="http://schemas.openxmlformats.org/officeDocument/2006/relationships/tags" Target="../tags/tag139.xml"/><Relationship Id="rId10" Type="http://schemas.openxmlformats.org/officeDocument/2006/relationships/image" Target="../media/image106.png"/><Relationship Id="rId4" Type="http://schemas.openxmlformats.org/officeDocument/2006/relationships/tags" Target="../tags/tag138.xml"/><Relationship Id="rId9" Type="http://schemas.openxmlformats.org/officeDocument/2006/relationships/image" Target="../media/image105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43.xml"/><Relationship Id="rId7" Type="http://schemas.openxmlformats.org/officeDocument/2006/relationships/image" Target="../media/image111.jpe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10.jpe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116.png"/><Relationship Id="rId18" Type="http://schemas.openxmlformats.org/officeDocument/2006/relationships/image" Target="../media/image120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115.png"/><Relationship Id="rId17" Type="http://schemas.openxmlformats.org/officeDocument/2006/relationships/image" Target="../media/image119.png"/><Relationship Id="rId2" Type="http://schemas.openxmlformats.org/officeDocument/2006/relationships/tags" Target="../tags/tag145.xml"/><Relationship Id="rId16" Type="http://schemas.openxmlformats.org/officeDocument/2006/relationships/image" Target="../media/image30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114.png"/><Relationship Id="rId5" Type="http://schemas.openxmlformats.org/officeDocument/2006/relationships/tags" Target="../tags/tag148.xml"/><Relationship Id="rId15" Type="http://schemas.openxmlformats.org/officeDocument/2006/relationships/image" Target="../media/image118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4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2.png"/><Relationship Id="rId3" Type="http://schemas.openxmlformats.org/officeDocument/2006/relationships/tags" Target="../tags/tag17.xml"/><Relationship Id="rId21" Type="http://schemas.openxmlformats.org/officeDocument/2006/relationships/image" Target="../media/image17.wmf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notesSlide" Target="../notesSlides/notesSlide1.xml"/><Relationship Id="rId25" Type="http://schemas.openxmlformats.org/officeDocument/2006/relationships/image" Target="../media/image21.png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2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24.xml"/><Relationship Id="rId19" Type="http://schemas.openxmlformats.org/officeDocument/2006/relationships/image" Target="../media/image16.wmf"/><Relationship Id="rId31" Type="http://schemas.openxmlformats.org/officeDocument/2006/relationships/image" Target="../media/image27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30.png"/><Relationship Id="rId26" Type="http://schemas.openxmlformats.org/officeDocument/2006/relationships/image" Target="../media/image28.png"/><Relationship Id="rId3" Type="http://schemas.openxmlformats.org/officeDocument/2006/relationships/tags" Target="../tags/tag32.xml"/><Relationship Id="rId21" Type="http://schemas.openxmlformats.org/officeDocument/2006/relationships/image" Target="../media/image33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2" Type="http://schemas.openxmlformats.org/officeDocument/2006/relationships/tags" Target="../tags/tag31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32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5.png"/><Relationship Id="rId5" Type="http://schemas.openxmlformats.org/officeDocument/2006/relationships/tags" Target="../tags/tag3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4.png"/><Relationship Id="rId28" Type="http://schemas.openxmlformats.org/officeDocument/2006/relationships/image" Target="../media/image26.png"/><Relationship Id="rId10" Type="http://schemas.openxmlformats.org/officeDocument/2006/relationships/tags" Target="../tags/tag39.xml"/><Relationship Id="rId19" Type="http://schemas.openxmlformats.org/officeDocument/2006/relationships/image" Target="../media/image31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24.png"/><Relationship Id="rId27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6.xml"/><Relationship Id="rId7" Type="http://schemas.openxmlformats.org/officeDocument/2006/relationships/image" Target="../media/image3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48.xml"/><Relationship Id="rId10" Type="http://schemas.openxmlformats.org/officeDocument/2006/relationships/image" Target="../media/image41.png"/><Relationship Id="rId4" Type="http://schemas.openxmlformats.org/officeDocument/2006/relationships/tags" Target="../tags/tag47.xml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7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4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5.png"/><Relationship Id="rId5" Type="http://schemas.openxmlformats.org/officeDocument/2006/relationships/tags" Target="../tags/tag53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tags" Target="../tags/tag52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GZaQQEniw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55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60.xml"/><Relationship Id="rId10" Type="http://schemas.openxmlformats.org/officeDocument/2006/relationships/image" Target="../media/image53.png"/><Relationship Id="rId4" Type="http://schemas.openxmlformats.org/officeDocument/2006/relationships/tags" Target="../tags/tag59.xml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1800" y="2379144"/>
            <a:ext cx="3649986" cy="641629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3387256"/>
            <a:ext cx="1741991" cy="5458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611560" y="4941168"/>
            <a:ext cx="1872208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88640"/>
            <a:ext cx="8352928" cy="1072246"/>
          </a:xfrm>
          <a:prstGeom prst="rect">
            <a:avLst/>
          </a:prstGeom>
          <a:noFill/>
          <a:ln/>
          <a:effectLst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114010" y="2456098"/>
            <a:ext cx="16561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6078" y="3068166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82262" y="3140175"/>
            <a:ext cx="173514" cy="14401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6078" y="1628006"/>
            <a:ext cx="144016" cy="203011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>
          <a:xfrm>
            <a:off x="1115616" y="1668024"/>
            <a:ext cx="1387856" cy="1328928"/>
          </a:xfrm>
          <a:custGeom>
            <a:avLst/>
            <a:gdLst>
              <a:gd name="connsiteX0" fmla="*/ 225552 w 1387856"/>
              <a:gd name="connsiteY0" fmla="*/ 1103376 h 1328928"/>
              <a:gd name="connsiteX1" fmla="*/ 115824 w 1387856"/>
              <a:gd name="connsiteY1" fmla="*/ 859536 h 1328928"/>
              <a:gd name="connsiteX2" fmla="*/ 79248 w 1387856"/>
              <a:gd name="connsiteY2" fmla="*/ 384048 h 1328928"/>
              <a:gd name="connsiteX3" fmla="*/ 591312 w 1387856"/>
              <a:gd name="connsiteY3" fmla="*/ 6096 h 1328928"/>
              <a:gd name="connsiteX4" fmla="*/ 1298448 w 1387856"/>
              <a:gd name="connsiteY4" fmla="*/ 420624 h 1328928"/>
              <a:gd name="connsiteX5" fmla="*/ 1127760 w 1387856"/>
              <a:gd name="connsiteY5" fmla="*/ 1213104 h 1328928"/>
              <a:gd name="connsiteX6" fmla="*/ 225552 w 1387856"/>
              <a:gd name="connsiteY6" fmla="*/ 1103376 h 13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856" h="1328928">
                <a:moveTo>
                  <a:pt x="225552" y="1103376"/>
                </a:moveTo>
                <a:cubicBezTo>
                  <a:pt x="56896" y="1044448"/>
                  <a:pt x="140208" y="979424"/>
                  <a:pt x="115824" y="859536"/>
                </a:cubicBezTo>
                <a:cubicBezTo>
                  <a:pt x="91440" y="739648"/>
                  <a:pt x="0" y="526288"/>
                  <a:pt x="79248" y="384048"/>
                </a:cubicBezTo>
                <a:cubicBezTo>
                  <a:pt x="158496" y="241808"/>
                  <a:pt x="388112" y="0"/>
                  <a:pt x="591312" y="6096"/>
                </a:cubicBezTo>
                <a:cubicBezTo>
                  <a:pt x="794512" y="12192"/>
                  <a:pt x="1209040" y="219456"/>
                  <a:pt x="1298448" y="420624"/>
                </a:cubicBezTo>
                <a:cubicBezTo>
                  <a:pt x="1387856" y="621792"/>
                  <a:pt x="1306576" y="1097280"/>
                  <a:pt x="1127760" y="1213104"/>
                </a:cubicBezTo>
                <a:cubicBezTo>
                  <a:pt x="948944" y="1328928"/>
                  <a:pt x="394208" y="1162304"/>
                  <a:pt x="225552" y="1103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916832"/>
            <a:ext cx="276954" cy="216024"/>
          </a:xfrm>
          <a:prstGeom prst="rect">
            <a:avLst/>
          </a:prstGeom>
          <a:noFill/>
          <a:ln/>
          <a:effectLst/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2994330" y="2456892"/>
            <a:ext cx="16561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06398" y="306896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62582" y="3140969"/>
            <a:ext cx="173514" cy="14401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06398" y="1628800"/>
            <a:ext cx="144016" cy="203011"/>
          </a:xfrm>
          <a:prstGeom prst="rect">
            <a:avLst/>
          </a:prstGeom>
          <a:noFill/>
          <a:ln/>
          <a:effectLst/>
        </p:spPr>
      </p:pic>
      <p:sp>
        <p:nvSpPr>
          <p:cNvPr id="26" name="Freeform 25"/>
          <p:cNvSpPr/>
          <p:nvPr/>
        </p:nvSpPr>
        <p:spPr>
          <a:xfrm>
            <a:off x="3995936" y="1668818"/>
            <a:ext cx="1387856" cy="1328928"/>
          </a:xfrm>
          <a:custGeom>
            <a:avLst/>
            <a:gdLst>
              <a:gd name="connsiteX0" fmla="*/ 225552 w 1387856"/>
              <a:gd name="connsiteY0" fmla="*/ 1103376 h 1328928"/>
              <a:gd name="connsiteX1" fmla="*/ 115824 w 1387856"/>
              <a:gd name="connsiteY1" fmla="*/ 859536 h 1328928"/>
              <a:gd name="connsiteX2" fmla="*/ 79248 w 1387856"/>
              <a:gd name="connsiteY2" fmla="*/ 384048 h 1328928"/>
              <a:gd name="connsiteX3" fmla="*/ 591312 w 1387856"/>
              <a:gd name="connsiteY3" fmla="*/ 6096 h 1328928"/>
              <a:gd name="connsiteX4" fmla="*/ 1298448 w 1387856"/>
              <a:gd name="connsiteY4" fmla="*/ 420624 h 1328928"/>
              <a:gd name="connsiteX5" fmla="*/ 1127760 w 1387856"/>
              <a:gd name="connsiteY5" fmla="*/ 1213104 h 1328928"/>
              <a:gd name="connsiteX6" fmla="*/ 225552 w 1387856"/>
              <a:gd name="connsiteY6" fmla="*/ 1103376 h 13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856" h="1328928">
                <a:moveTo>
                  <a:pt x="225552" y="1103376"/>
                </a:moveTo>
                <a:cubicBezTo>
                  <a:pt x="56896" y="1044448"/>
                  <a:pt x="140208" y="979424"/>
                  <a:pt x="115824" y="859536"/>
                </a:cubicBezTo>
                <a:cubicBezTo>
                  <a:pt x="91440" y="739648"/>
                  <a:pt x="0" y="526288"/>
                  <a:pt x="79248" y="384048"/>
                </a:cubicBezTo>
                <a:cubicBezTo>
                  <a:pt x="158496" y="241808"/>
                  <a:pt x="388112" y="0"/>
                  <a:pt x="591312" y="6096"/>
                </a:cubicBezTo>
                <a:cubicBezTo>
                  <a:pt x="794512" y="12192"/>
                  <a:pt x="1209040" y="219456"/>
                  <a:pt x="1298448" y="420624"/>
                </a:cubicBezTo>
                <a:cubicBezTo>
                  <a:pt x="1387856" y="621792"/>
                  <a:pt x="1306576" y="1097280"/>
                  <a:pt x="1127760" y="1213104"/>
                </a:cubicBezTo>
                <a:cubicBezTo>
                  <a:pt x="948944" y="1328928"/>
                  <a:pt x="394208" y="1162304"/>
                  <a:pt x="225552" y="1103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976" y="1917626"/>
            <a:ext cx="276954" cy="216024"/>
          </a:xfrm>
          <a:prstGeom prst="rect">
            <a:avLst/>
          </a:prstGeom>
          <a:noFill/>
          <a:ln/>
          <a:effectLst/>
        </p:spPr>
      </p:pic>
      <p:cxnSp>
        <p:nvCxnSpPr>
          <p:cNvPr id="28" name="Straight Arrow Connector 27"/>
          <p:cNvCxnSpPr/>
          <p:nvPr/>
        </p:nvCxnSpPr>
        <p:spPr>
          <a:xfrm rot="5400000" flipH="1" flipV="1">
            <a:off x="5946658" y="2456892"/>
            <a:ext cx="16561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558726" y="306896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14910" y="3140969"/>
            <a:ext cx="173514" cy="14401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8726" y="1628800"/>
            <a:ext cx="144016" cy="203011"/>
          </a:xfrm>
          <a:prstGeom prst="rect">
            <a:avLst/>
          </a:prstGeom>
          <a:noFill/>
          <a:ln/>
          <a:effectLst/>
        </p:spPr>
      </p:pic>
      <p:sp>
        <p:nvSpPr>
          <p:cNvPr id="32" name="Freeform 31"/>
          <p:cNvSpPr/>
          <p:nvPr/>
        </p:nvSpPr>
        <p:spPr>
          <a:xfrm>
            <a:off x="6948264" y="1772816"/>
            <a:ext cx="648072" cy="1152128"/>
          </a:xfrm>
          <a:custGeom>
            <a:avLst/>
            <a:gdLst>
              <a:gd name="connsiteX0" fmla="*/ 225552 w 1387856"/>
              <a:gd name="connsiteY0" fmla="*/ 1103376 h 1328928"/>
              <a:gd name="connsiteX1" fmla="*/ 115824 w 1387856"/>
              <a:gd name="connsiteY1" fmla="*/ 859536 h 1328928"/>
              <a:gd name="connsiteX2" fmla="*/ 79248 w 1387856"/>
              <a:gd name="connsiteY2" fmla="*/ 384048 h 1328928"/>
              <a:gd name="connsiteX3" fmla="*/ 591312 w 1387856"/>
              <a:gd name="connsiteY3" fmla="*/ 6096 h 1328928"/>
              <a:gd name="connsiteX4" fmla="*/ 1298448 w 1387856"/>
              <a:gd name="connsiteY4" fmla="*/ 420624 h 1328928"/>
              <a:gd name="connsiteX5" fmla="*/ 1127760 w 1387856"/>
              <a:gd name="connsiteY5" fmla="*/ 1213104 h 1328928"/>
              <a:gd name="connsiteX6" fmla="*/ 225552 w 1387856"/>
              <a:gd name="connsiteY6" fmla="*/ 1103376 h 13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856" h="1328928">
                <a:moveTo>
                  <a:pt x="225552" y="1103376"/>
                </a:moveTo>
                <a:cubicBezTo>
                  <a:pt x="56896" y="1044448"/>
                  <a:pt x="140208" y="979424"/>
                  <a:pt x="115824" y="859536"/>
                </a:cubicBezTo>
                <a:cubicBezTo>
                  <a:pt x="91440" y="739648"/>
                  <a:pt x="0" y="526288"/>
                  <a:pt x="79248" y="384048"/>
                </a:cubicBezTo>
                <a:cubicBezTo>
                  <a:pt x="158496" y="241808"/>
                  <a:pt x="388112" y="0"/>
                  <a:pt x="591312" y="6096"/>
                </a:cubicBezTo>
                <a:cubicBezTo>
                  <a:pt x="794512" y="12192"/>
                  <a:pt x="1209040" y="219456"/>
                  <a:pt x="1298448" y="420624"/>
                </a:cubicBezTo>
                <a:cubicBezTo>
                  <a:pt x="1387856" y="621792"/>
                  <a:pt x="1306576" y="1097280"/>
                  <a:pt x="1127760" y="1213104"/>
                </a:cubicBezTo>
                <a:cubicBezTo>
                  <a:pt x="948944" y="1328928"/>
                  <a:pt x="394208" y="1162304"/>
                  <a:pt x="225552" y="1103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Picture 32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1340768"/>
            <a:ext cx="276954" cy="216024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>
          <a:xfrm>
            <a:off x="4387088" y="2192664"/>
            <a:ext cx="568960" cy="487680"/>
          </a:xfrm>
          <a:custGeom>
            <a:avLst/>
            <a:gdLst>
              <a:gd name="connsiteX0" fmla="*/ 440944 w 568960"/>
              <a:gd name="connsiteY0" fmla="*/ 36576 h 487680"/>
              <a:gd name="connsiteX1" fmla="*/ 38608 w 568960"/>
              <a:gd name="connsiteY1" fmla="*/ 109728 h 487680"/>
              <a:gd name="connsiteX2" fmla="*/ 209296 w 568960"/>
              <a:gd name="connsiteY2" fmla="*/ 451104 h 487680"/>
              <a:gd name="connsiteX3" fmla="*/ 526288 w 568960"/>
              <a:gd name="connsiteY3" fmla="*/ 329184 h 487680"/>
              <a:gd name="connsiteX4" fmla="*/ 440944 w 568960"/>
              <a:gd name="connsiteY4" fmla="*/ 36576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960" h="487680">
                <a:moveTo>
                  <a:pt x="440944" y="36576"/>
                </a:moveTo>
                <a:cubicBezTo>
                  <a:pt x="359664" y="0"/>
                  <a:pt x="77216" y="40640"/>
                  <a:pt x="38608" y="109728"/>
                </a:cubicBezTo>
                <a:cubicBezTo>
                  <a:pt x="0" y="178816"/>
                  <a:pt x="128016" y="414528"/>
                  <a:pt x="209296" y="451104"/>
                </a:cubicBezTo>
                <a:cubicBezTo>
                  <a:pt x="290576" y="487680"/>
                  <a:pt x="483616" y="394208"/>
                  <a:pt x="526288" y="329184"/>
                </a:cubicBezTo>
                <a:cubicBezTo>
                  <a:pt x="568960" y="264160"/>
                  <a:pt x="522224" y="73152"/>
                  <a:pt x="440944" y="3657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eeform 34"/>
          <p:cNvSpPr/>
          <p:nvPr/>
        </p:nvSpPr>
        <p:spPr>
          <a:xfrm>
            <a:off x="7662672" y="1721240"/>
            <a:ext cx="538480" cy="1119632"/>
          </a:xfrm>
          <a:custGeom>
            <a:avLst/>
            <a:gdLst>
              <a:gd name="connsiteX0" fmla="*/ 128016 w 538480"/>
              <a:gd name="connsiteY0" fmla="*/ 81280 h 1119632"/>
              <a:gd name="connsiteX1" fmla="*/ 18288 w 538480"/>
              <a:gd name="connsiteY1" fmla="*/ 544576 h 1119632"/>
              <a:gd name="connsiteX2" fmla="*/ 237744 w 538480"/>
              <a:gd name="connsiteY2" fmla="*/ 1081024 h 1119632"/>
              <a:gd name="connsiteX3" fmla="*/ 518160 w 538480"/>
              <a:gd name="connsiteY3" fmla="*/ 776224 h 1119632"/>
              <a:gd name="connsiteX4" fmla="*/ 359664 w 538480"/>
              <a:gd name="connsiteY4" fmla="*/ 227584 h 1119632"/>
              <a:gd name="connsiteX5" fmla="*/ 298704 w 538480"/>
              <a:gd name="connsiteY5" fmla="*/ 56896 h 1119632"/>
              <a:gd name="connsiteX6" fmla="*/ 128016 w 538480"/>
              <a:gd name="connsiteY6" fmla="*/ 81280 h 111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480" h="1119632">
                <a:moveTo>
                  <a:pt x="128016" y="81280"/>
                </a:moveTo>
                <a:cubicBezTo>
                  <a:pt x="81280" y="162560"/>
                  <a:pt x="0" y="377952"/>
                  <a:pt x="18288" y="544576"/>
                </a:cubicBezTo>
                <a:cubicBezTo>
                  <a:pt x="36576" y="711200"/>
                  <a:pt x="154432" y="1042416"/>
                  <a:pt x="237744" y="1081024"/>
                </a:cubicBezTo>
                <a:cubicBezTo>
                  <a:pt x="321056" y="1119632"/>
                  <a:pt x="497840" y="918464"/>
                  <a:pt x="518160" y="776224"/>
                </a:cubicBezTo>
                <a:cubicBezTo>
                  <a:pt x="538480" y="633984"/>
                  <a:pt x="396240" y="347472"/>
                  <a:pt x="359664" y="227584"/>
                </a:cubicBezTo>
                <a:cubicBezTo>
                  <a:pt x="323088" y="107696"/>
                  <a:pt x="337312" y="83312"/>
                  <a:pt x="298704" y="56896"/>
                </a:cubicBezTo>
                <a:cubicBezTo>
                  <a:pt x="260096" y="30480"/>
                  <a:pt x="174752" y="0"/>
                  <a:pt x="128016" y="8128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200292" y="173681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7560332" y="173681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3472158"/>
            <a:ext cx="2664296" cy="244874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3494528"/>
            <a:ext cx="2736304" cy="510536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6216" y="3472112"/>
            <a:ext cx="2224813" cy="244920"/>
          </a:xfrm>
          <a:prstGeom prst="rect">
            <a:avLst/>
          </a:prstGeom>
          <a:noFill/>
          <a:ln/>
          <a:effectLst/>
        </p:spPr>
      </p:pic>
      <p:cxnSp>
        <p:nvCxnSpPr>
          <p:cNvPr id="61" name="Straight Connector 60"/>
          <p:cNvCxnSpPr/>
          <p:nvPr/>
        </p:nvCxnSpPr>
        <p:spPr>
          <a:xfrm>
            <a:off x="611560" y="4941168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611560" y="429309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483767" y="429309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11560" y="6093296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11560" y="544522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59632" y="544522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2483767" y="544522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35496" y="551723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555776" y="486916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1907704" y="551723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611560" y="4319376"/>
            <a:ext cx="2474976" cy="621792"/>
          </a:xfrm>
          <a:custGeom>
            <a:avLst/>
            <a:gdLst>
              <a:gd name="connsiteX0" fmla="*/ 0 w 2474976"/>
              <a:gd name="connsiteY0" fmla="*/ 609600 h 621792"/>
              <a:gd name="connsiteX1" fmla="*/ 609600 w 2474976"/>
              <a:gd name="connsiteY1" fmla="*/ 0 h 621792"/>
              <a:gd name="connsiteX2" fmla="*/ 2474976 w 2474976"/>
              <a:gd name="connsiteY2" fmla="*/ 0 h 621792"/>
              <a:gd name="connsiteX3" fmla="*/ 1853184 w 2474976"/>
              <a:gd name="connsiteY3" fmla="*/ 621792 h 621792"/>
              <a:gd name="connsiteX4" fmla="*/ 0 w 2474976"/>
              <a:gd name="connsiteY4" fmla="*/ 609600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976" h="621792">
                <a:moveTo>
                  <a:pt x="0" y="609600"/>
                </a:moveTo>
                <a:lnTo>
                  <a:pt x="609600" y="0"/>
                </a:lnTo>
                <a:lnTo>
                  <a:pt x="2474976" y="0"/>
                </a:lnTo>
                <a:lnTo>
                  <a:pt x="1853184" y="621792"/>
                </a:lnTo>
                <a:lnTo>
                  <a:pt x="0" y="6096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Freeform 78"/>
          <p:cNvSpPr/>
          <p:nvPr/>
        </p:nvSpPr>
        <p:spPr>
          <a:xfrm>
            <a:off x="656864" y="5445224"/>
            <a:ext cx="2474976" cy="621792"/>
          </a:xfrm>
          <a:custGeom>
            <a:avLst/>
            <a:gdLst>
              <a:gd name="connsiteX0" fmla="*/ 0 w 2474976"/>
              <a:gd name="connsiteY0" fmla="*/ 609600 h 621792"/>
              <a:gd name="connsiteX1" fmla="*/ 609600 w 2474976"/>
              <a:gd name="connsiteY1" fmla="*/ 0 h 621792"/>
              <a:gd name="connsiteX2" fmla="*/ 2474976 w 2474976"/>
              <a:gd name="connsiteY2" fmla="*/ 0 h 621792"/>
              <a:gd name="connsiteX3" fmla="*/ 1853184 w 2474976"/>
              <a:gd name="connsiteY3" fmla="*/ 621792 h 621792"/>
              <a:gd name="connsiteX4" fmla="*/ 0 w 2474976"/>
              <a:gd name="connsiteY4" fmla="*/ 609600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976" h="621792">
                <a:moveTo>
                  <a:pt x="0" y="609600"/>
                </a:moveTo>
                <a:lnTo>
                  <a:pt x="609600" y="0"/>
                </a:lnTo>
                <a:lnTo>
                  <a:pt x="2474976" y="0"/>
                </a:lnTo>
                <a:lnTo>
                  <a:pt x="1853184" y="621792"/>
                </a:lnTo>
                <a:lnTo>
                  <a:pt x="0" y="6096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6" name="Straight Connector 55"/>
          <p:cNvCxnSpPr>
            <a:stCxn id="52" idx="2"/>
            <a:endCxn id="54" idx="2"/>
          </p:cNvCxnSpPr>
          <p:nvPr/>
        </p:nvCxnSpPr>
        <p:spPr>
          <a:xfrm rot="10800000" flipV="1">
            <a:off x="1403648" y="4653136"/>
            <a:ext cx="0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6"/>
            <a:endCxn id="54" idx="6"/>
          </p:cNvCxnSpPr>
          <p:nvPr/>
        </p:nvCxnSpPr>
        <p:spPr>
          <a:xfrm>
            <a:off x="2195736" y="4653136"/>
            <a:ext cx="0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2484128" y="4296160"/>
            <a:ext cx="646176" cy="1804416"/>
          </a:xfrm>
          <a:custGeom>
            <a:avLst/>
            <a:gdLst>
              <a:gd name="connsiteX0" fmla="*/ 0 w 646176"/>
              <a:gd name="connsiteY0" fmla="*/ 1804416 h 1804416"/>
              <a:gd name="connsiteX1" fmla="*/ 0 w 646176"/>
              <a:gd name="connsiteY1" fmla="*/ 646176 h 1804416"/>
              <a:gd name="connsiteX2" fmla="*/ 633984 w 646176"/>
              <a:gd name="connsiteY2" fmla="*/ 0 h 1804416"/>
              <a:gd name="connsiteX3" fmla="*/ 646176 w 646176"/>
              <a:gd name="connsiteY3" fmla="*/ 1121664 h 1804416"/>
              <a:gd name="connsiteX4" fmla="*/ 0 w 646176"/>
              <a:gd name="connsiteY4" fmla="*/ 1804416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" h="1804416">
                <a:moveTo>
                  <a:pt x="0" y="1804416"/>
                </a:moveTo>
                <a:lnTo>
                  <a:pt x="0" y="646176"/>
                </a:lnTo>
                <a:lnTo>
                  <a:pt x="633984" y="0"/>
                </a:lnTo>
                <a:lnTo>
                  <a:pt x="646176" y="1121664"/>
                </a:lnTo>
                <a:lnTo>
                  <a:pt x="0" y="18044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ctangle 81"/>
          <p:cNvSpPr/>
          <p:nvPr/>
        </p:nvSpPr>
        <p:spPr>
          <a:xfrm>
            <a:off x="1403648" y="4653136"/>
            <a:ext cx="79208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Oval 51"/>
          <p:cNvSpPr/>
          <p:nvPr/>
        </p:nvSpPr>
        <p:spPr>
          <a:xfrm>
            <a:off x="1403648" y="4509120"/>
            <a:ext cx="79208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Oval 53"/>
          <p:cNvSpPr/>
          <p:nvPr/>
        </p:nvSpPr>
        <p:spPr>
          <a:xfrm>
            <a:off x="1403648" y="5661248"/>
            <a:ext cx="79208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8" name="Straight Connector 87"/>
          <p:cNvCxnSpPr>
            <a:endCxn id="81" idx="1"/>
          </p:cNvCxnSpPr>
          <p:nvPr/>
        </p:nvCxnSpPr>
        <p:spPr>
          <a:xfrm>
            <a:off x="611560" y="4941168"/>
            <a:ext cx="1872568" cy="1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403648" y="5445224"/>
            <a:ext cx="7920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9" idx="1"/>
            <a:endCxn id="78" idx="1"/>
          </p:cNvCxnSpPr>
          <p:nvPr/>
        </p:nvCxnSpPr>
        <p:spPr>
          <a:xfrm flipH="1" flipV="1">
            <a:off x="1221160" y="4319376"/>
            <a:ext cx="45304" cy="112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81" idx="2"/>
          </p:cNvCxnSpPr>
          <p:nvPr/>
        </p:nvCxnSpPr>
        <p:spPr>
          <a:xfrm rot="5400000" flipH="1" flipV="1">
            <a:off x="2550232" y="4851064"/>
            <a:ext cx="1122784" cy="12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81" idx="3"/>
          </p:cNvCxnSpPr>
          <p:nvPr/>
        </p:nvCxnSpPr>
        <p:spPr>
          <a:xfrm flipV="1">
            <a:off x="2339752" y="5417824"/>
            <a:ext cx="790552" cy="27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6185694"/>
            <a:ext cx="2592288" cy="483666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5157192"/>
            <a:ext cx="276954" cy="216024"/>
          </a:xfrm>
          <a:prstGeom prst="rect">
            <a:avLst/>
          </a:prstGeom>
          <a:noFill/>
          <a:ln/>
          <a:effectLst/>
        </p:spPr>
      </p:pic>
      <p:sp>
        <p:nvSpPr>
          <p:cNvPr id="109" name="Oval 108"/>
          <p:cNvSpPr/>
          <p:nvPr/>
        </p:nvSpPr>
        <p:spPr>
          <a:xfrm>
            <a:off x="5508104" y="4221088"/>
            <a:ext cx="2160240" cy="2016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Arc 110"/>
          <p:cNvSpPr/>
          <p:nvPr/>
        </p:nvSpPr>
        <p:spPr>
          <a:xfrm>
            <a:off x="6300192" y="4221088"/>
            <a:ext cx="864096" cy="2016224"/>
          </a:xfrm>
          <a:prstGeom prst="arc">
            <a:avLst>
              <a:gd name="adj1" fmla="val 16078747"/>
              <a:gd name="adj2" fmla="val 5460118"/>
            </a:avLst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Arc 111"/>
          <p:cNvSpPr/>
          <p:nvPr/>
        </p:nvSpPr>
        <p:spPr>
          <a:xfrm flipH="1">
            <a:off x="6012160" y="4221088"/>
            <a:ext cx="864096" cy="2016224"/>
          </a:xfrm>
          <a:prstGeom prst="arc">
            <a:avLst>
              <a:gd name="adj1" fmla="val 16078747"/>
              <a:gd name="adj2" fmla="val 5460118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3" name="Picture 112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4088" y="6381328"/>
            <a:ext cx="2664296" cy="244874"/>
          </a:xfrm>
          <a:prstGeom prst="rect">
            <a:avLst/>
          </a:prstGeom>
          <a:noFill/>
          <a:ln/>
          <a:effectLst/>
        </p:spPr>
      </p:pic>
      <p:sp>
        <p:nvSpPr>
          <p:cNvPr id="114" name="Oval 113"/>
          <p:cNvSpPr/>
          <p:nvPr/>
        </p:nvSpPr>
        <p:spPr>
          <a:xfrm>
            <a:off x="6300192" y="4941168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Arc 114"/>
          <p:cNvSpPr/>
          <p:nvPr/>
        </p:nvSpPr>
        <p:spPr>
          <a:xfrm>
            <a:off x="6588224" y="4941168"/>
            <a:ext cx="72008" cy="576064"/>
          </a:xfrm>
          <a:prstGeom prst="arc">
            <a:avLst>
              <a:gd name="adj1" fmla="val 16200000"/>
              <a:gd name="adj2" fmla="val 5433032"/>
            </a:avLst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Arc 115"/>
          <p:cNvSpPr/>
          <p:nvPr/>
        </p:nvSpPr>
        <p:spPr>
          <a:xfrm flipH="1">
            <a:off x="6516216" y="4941168"/>
            <a:ext cx="80392" cy="576064"/>
          </a:xfrm>
          <a:prstGeom prst="arc">
            <a:avLst>
              <a:gd name="adj1" fmla="val 16200000"/>
              <a:gd name="adj2" fmla="val 5433032"/>
            </a:avLst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8" grpId="0" animBg="1"/>
      <p:bldP spid="79" grpId="0" animBg="1"/>
      <p:bldP spid="81" grpId="0" animBg="1"/>
      <p:bldP spid="82" grpId="0" animBg="1"/>
      <p:bldP spid="52" grpId="0" animBg="1"/>
      <p:bldP spid="54" grpId="0" animBg="1"/>
      <p:bldP spid="109" grpId="0" animBg="1"/>
      <p:bldP spid="111" grpId="0" animBg="1"/>
      <p:bldP spid="112" grpId="0" animBg="1"/>
      <p:bldP spid="114" grpId="0" animBg="1"/>
      <p:bldP spid="115" grpId="0" animBg="1"/>
      <p:bldP spid="1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760" y="476672"/>
            <a:ext cx="4360224" cy="50405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0894" y="1166703"/>
            <a:ext cx="8354220" cy="1686233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7331" y="3212976"/>
            <a:ext cx="8207117" cy="838201"/>
          </a:xfrm>
          <a:prstGeom prst="rect">
            <a:avLst/>
          </a:prstGeom>
          <a:noFill/>
          <a:ln/>
          <a:effectLst/>
        </p:spPr>
      </p:pic>
      <p:sp>
        <p:nvSpPr>
          <p:cNvPr id="39" name="Frihandsfigur 9"/>
          <p:cNvSpPr/>
          <p:nvPr/>
        </p:nvSpPr>
        <p:spPr>
          <a:xfrm>
            <a:off x="2521991" y="4437112"/>
            <a:ext cx="3706193" cy="1894086"/>
          </a:xfrm>
          <a:custGeom>
            <a:avLst/>
            <a:gdLst>
              <a:gd name="connsiteX0" fmla="*/ 3430073 w 4552681"/>
              <a:gd name="connsiteY0" fmla="*/ 240406 h 2805448"/>
              <a:gd name="connsiteX1" fmla="*/ 2528552 w 4552681"/>
              <a:gd name="connsiteY1" fmla="*/ 871470 h 2805448"/>
              <a:gd name="connsiteX2" fmla="*/ 1124755 w 4552681"/>
              <a:gd name="connsiteY2" fmla="*/ 446468 h 2805448"/>
              <a:gd name="connsiteX3" fmla="*/ 326265 w 4552681"/>
              <a:gd name="connsiteY3" fmla="*/ 1837386 h 2805448"/>
              <a:gd name="connsiteX4" fmla="*/ 3082344 w 4552681"/>
              <a:gd name="connsiteY4" fmla="*/ 2738907 h 2805448"/>
              <a:gd name="connsiteX5" fmla="*/ 4408867 w 4552681"/>
              <a:gd name="connsiteY5" fmla="*/ 1438141 h 2805448"/>
              <a:gd name="connsiteX6" fmla="*/ 3945228 w 4552681"/>
              <a:gd name="connsiteY6" fmla="*/ 201769 h 2805448"/>
              <a:gd name="connsiteX7" fmla="*/ 3430073 w 4552681"/>
              <a:gd name="connsiteY7" fmla="*/ 240406 h 2805448"/>
              <a:gd name="connsiteX0" fmla="*/ 3430073 w 4859565"/>
              <a:gd name="connsiteY0" fmla="*/ 289809 h 2803300"/>
              <a:gd name="connsiteX1" fmla="*/ 2528552 w 4859565"/>
              <a:gd name="connsiteY1" fmla="*/ 920873 h 2803300"/>
              <a:gd name="connsiteX2" fmla="*/ 1124755 w 4859565"/>
              <a:gd name="connsiteY2" fmla="*/ 495871 h 2803300"/>
              <a:gd name="connsiteX3" fmla="*/ 326265 w 4859565"/>
              <a:gd name="connsiteY3" fmla="*/ 1886789 h 2803300"/>
              <a:gd name="connsiteX4" fmla="*/ 3082344 w 4859565"/>
              <a:gd name="connsiteY4" fmla="*/ 2788310 h 2803300"/>
              <a:gd name="connsiteX5" fmla="*/ 4715751 w 4859565"/>
              <a:gd name="connsiteY5" fmla="*/ 1796847 h 2803300"/>
              <a:gd name="connsiteX6" fmla="*/ 3945228 w 4859565"/>
              <a:gd name="connsiteY6" fmla="*/ 251172 h 2803300"/>
              <a:gd name="connsiteX7" fmla="*/ 3430073 w 4859565"/>
              <a:gd name="connsiteY7" fmla="*/ 289809 h 2803300"/>
              <a:gd name="connsiteX0" fmla="*/ 3583567 w 5013059"/>
              <a:gd name="connsiteY0" fmla="*/ 289810 h 2829076"/>
              <a:gd name="connsiteX1" fmla="*/ 2682046 w 5013059"/>
              <a:gd name="connsiteY1" fmla="*/ 920874 h 2829076"/>
              <a:gd name="connsiteX2" fmla="*/ 1278249 w 5013059"/>
              <a:gd name="connsiteY2" fmla="*/ 495872 h 2829076"/>
              <a:gd name="connsiteX3" fmla="*/ 326265 w 5013059"/>
              <a:gd name="connsiteY3" fmla="*/ 2041429 h 2829076"/>
              <a:gd name="connsiteX4" fmla="*/ 3235838 w 5013059"/>
              <a:gd name="connsiteY4" fmla="*/ 2788311 h 2829076"/>
              <a:gd name="connsiteX5" fmla="*/ 4869245 w 5013059"/>
              <a:gd name="connsiteY5" fmla="*/ 1796848 h 2829076"/>
              <a:gd name="connsiteX6" fmla="*/ 4098722 w 5013059"/>
              <a:gd name="connsiteY6" fmla="*/ 251173 h 2829076"/>
              <a:gd name="connsiteX7" fmla="*/ 3583567 w 5013059"/>
              <a:gd name="connsiteY7" fmla="*/ 289810 h 2829076"/>
              <a:gd name="connsiteX0" fmla="*/ 3496270 w 5013059"/>
              <a:gd name="connsiteY0" fmla="*/ 289810 h 2829075"/>
              <a:gd name="connsiteX1" fmla="*/ 2594749 w 5013059"/>
              <a:gd name="connsiteY1" fmla="*/ 920874 h 2829075"/>
              <a:gd name="connsiteX2" fmla="*/ 1190952 w 5013059"/>
              <a:gd name="connsiteY2" fmla="*/ 495872 h 2829075"/>
              <a:gd name="connsiteX3" fmla="*/ 238968 w 5013059"/>
              <a:gd name="connsiteY3" fmla="*/ 2041429 h 2829075"/>
              <a:gd name="connsiteX4" fmla="*/ 2624759 w 5013059"/>
              <a:gd name="connsiteY4" fmla="*/ 2788311 h 2829075"/>
              <a:gd name="connsiteX5" fmla="*/ 4781948 w 5013059"/>
              <a:gd name="connsiteY5" fmla="*/ 1796848 h 2829075"/>
              <a:gd name="connsiteX6" fmla="*/ 4011425 w 5013059"/>
              <a:gd name="connsiteY6" fmla="*/ 251173 h 2829075"/>
              <a:gd name="connsiteX7" fmla="*/ 3496270 w 5013059"/>
              <a:gd name="connsiteY7" fmla="*/ 289810 h 2829075"/>
              <a:gd name="connsiteX0" fmla="*/ 3446383 w 5013058"/>
              <a:gd name="connsiteY0" fmla="*/ 289810 h 2829075"/>
              <a:gd name="connsiteX1" fmla="*/ 2544862 w 5013058"/>
              <a:gd name="connsiteY1" fmla="*/ 920874 h 2829075"/>
              <a:gd name="connsiteX2" fmla="*/ 1141065 w 5013058"/>
              <a:gd name="connsiteY2" fmla="*/ 495872 h 2829075"/>
              <a:gd name="connsiteX3" fmla="*/ 189081 w 5013058"/>
              <a:gd name="connsiteY3" fmla="*/ 2041429 h 2829075"/>
              <a:gd name="connsiteX4" fmla="*/ 2275553 w 5013058"/>
              <a:gd name="connsiteY4" fmla="*/ 2788311 h 2829075"/>
              <a:gd name="connsiteX5" fmla="*/ 4732061 w 5013058"/>
              <a:gd name="connsiteY5" fmla="*/ 1796848 h 2829075"/>
              <a:gd name="connsiteX6" fmla="*/ 3961538 w 5013058"/>
              <a:gd name="connsiteY6" fmla="*/ 251173 h 2829075"/>
              <a:gd name="connsiteX7" fmla="*/ 3446383 w 5013058"/>
              <a:gd name="connsiteY7" fmla="*/ 289810 h 28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3058" h="2829075">
                <a:moveTo>
                  <a:pt x="3446383" y="289810"/>
                </a:moveTo>
                <a:cubicBezTo>
                  <a:pt x="3210270" y="401427"/>
                  <a:pt x="2929082" y="886530"/>
                  <a:pt x="2544862" y="920874"/>
                </a:cubicBezTo>
                <a:cubicBezTo>
                  <a:pt x="2160642" y="955218"/>
                  <a:pt x="1533695" y="309113"/>
                  <a:pt x="1141065" y="495872"/>
                </a:cubicBezTo>
                <a:cubicBezTo>
                  <a:pt x="748435" y="682631"/>
                  <a:pt x="0" y="1659356"/>
                  <a:pt x="189081" y="2041429"/>
                </a:cubicBezTo>
                <a:cubicBezTo>
                  <a:pt x="378162" y="2423502"/>
                  <a:pt x="1518390" y="2829075"/>
                  <a:pt x="2275553" y="2788311"/>
                </a:cubicBezTo>
                <a:cubicBezTo>
                  <a:pt x="3032716" y="2747547"/>
                  <a:pt x="4451064" y="2219704"/>
                  <a:pt x="4732061" y="1796848"/>
                </a:cubicBezTo>
                <a:cubicBezTo>
                  <a:pt x="5013058" y="1373992"/>
                  <a:pt x="4175818" y="502346"/>
                  <a:pt x="3961538" y="251173"/>
                </a:cubicBezTo>
                <a:cubicBezTo>
                  <a:pt x="3747258" y="0"/>
                  <a:pt x="3682496" y="178193"/>
                  <a:pt x="3446383" y="28981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Rak pil 7"/>
          <p:cNvCxnSpPr/>
          <p:nvPr/>
        </p:nvCxnSpPr>
        <p:spPr>
          <a:xfrm rot="16200000" flipV="1">
            <a:off x="1418125" y="5646769"/>
            <a:ext cx="2137436" cy="6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8"/>
          <p:cNvCxnSpPr/>
          <p:nvPr/>
        </p:nvCxnSpPr>
        <p:spPr>
          <a:xfrm flipV="1">
            <a:off x="2233959" y="6524790"/>
            <a:ext cx="3816424" cy="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ihandsfigur 10"/>
          <p:cNvSpPr/>
          <p:nvPr/>
        </p:nvSpPr>
        <p:spPr>
          <a:xfrm>
            <a:off x="4236491" y="5077180"/>
            <a:ext cx="935038" cy="695325"/>
          </a:xfrm>
          <a:custGeom>
            <a:avLst/>
            <a:gdLst>
              <a:gd name="connsiteX0" fmla="*/ 646090 w 1034603"/>
              <a:gd name="connsiteY0" fmla="*/ 23611 h 639650"/>
              <a:gd name="connsiteX1" fmla="*/ 414271 w 1034603"/>
              <a:gd name="connsiteY1" fmla="*/ 36490 h 639650"/>
              <a:gd name="connsiteX2" fmla="*/ 27904 w 1034603"/>
              <a:gd name="connsiteY2" fmla="*/ 242552 h 639650"/>
              <a:gd name="connsiteX3" fmla="*/ 581696 w 1034603"/>
              <a:gd name="connsiteY3" fmla="*/ 628918 h 639650"/>
              <a:gd name="connsiteX4" fmla="*/ 1019578 w 1034603"/>
              <a:gd name="connsiteY4" fmla="*/ 178158 h 639650"/>
              <a:gd name="connsiteX5" fmla="*/ 646090 w 1034603"/>
              <a:gd name="connsiteY5" fmla="*/ 23611 h 639650"/>
              <a:gd name="connsiteX0" fmla="*/ 891692 w 1071244"/>
              <a:gd name="connsiteY0" fmla="*/ 23611 h 639650"/>
              <a:gd name="connsiteX1" fmla="*/ 414271 w 1071244"/>
              <a:gd name="connsiteY1" fmla="*/ 36490 h 639650"/>
              <a:gd name="connsiteX2" fmla="*/ 27904 w 1071244"/>
              <a:gd name="connsiteY2" fmla="*/ 242552 h 639650"/>
              <a:gd name="connsiteX3" fmla="*/ 581696 w 1071244"/>
              <a:gd name="connsiteY3" fmla="*/ 628918 h 639650"/>
              <a:gd name="connsiteX4" fmla="*/ 1019578 w 1071244"/>
              <a:gd name="connsiteY4" fmla="*/ 178158 h 639650"/>
              <a:gd name="connsiteX5" fmla="*/ 891692 w 1071244"/>
              <a:gd name="connsiteY5" fmla="*/ 23611 h 639650"/>
              <a:gd name="connsiteX0" fmla="*/ 891693 w 1071244"/>
              <a:gd name="connsiteY0" fmla="*/ 23611 h 639650"/>
              <a:gd name="connsiteX1" fmla="*/ 414271 w 1071244"/>
              <a:gd name="connsiteY1" fmla="*/ 36490 h 639650"/>
              <a:gd name="connsiteX2" fmla="*/ 27904 w 1071244"/>
              <a:gd name="connsiteY2" fmla="*/ 242552 h 639650"/>
              <a:gd name="connsiteX3" fmla="*/ 581696 w 1071244"/>
              <a:gd name="connsiteY3" fmla="*/ 628918 h 639650"/>
              <a:gd name="connsiteX4" fmla="*/ 1019578 w 1071244"/>
              <a:gd name="connsiteY4" fmla="*/ 178158 h 639650"/>
              <a:gd name="connsiteX5" fmla="*/ 891693 w 1071244"/>
              <a:gd name="connsiteY5" fmla="*/ 23611 h 639650"/>
              <a:gd name="connsiteX0" fmla="*/ 891693 w 1071244"/>
              <a:gd name="connsiteY0" fmla="*/ 23611 h 639650"/>
              <a:gd name="connsiteX1" fmla="*/ 414271 w 1071244"/>
              <a:gd name="connsiteY1" fmla="*/ 36490 h 639650"/>
              <a:gd name="connsiteX2" fmla="*/ 27904 w 1071244"/>
              <a:gd name="connsiteY2" fmla="*/ 242552 h 639650"/>
              <a:gd name="connsiteX3" fmla="*/ 581696 w 1071244"/>
              <a:gd name="connsiteY3" fmla="*/ 628918 h 639650"/>
              <a:gd name="connsiteX4" fmla="*/ 1019578 w 1071244"/>
              <a:gd name="connsiteY4" fmla="*/ 178158 h 639650"/>
              <a:gd name="connsiteX5" fmla="*/ 891693 w 1071244"/>
              <a:gd name="connsiteY5" fmla="*/ 23611 h 639650"/>
              <a:gd name="connsiteX0" fmla="*/ 891693 w 1071244"/>
              <a:gd name="connsiteY0" fmla="*/ 23610 h 639649"/>
              <a:gd name="connsiteX1" fmla="*/ 414271 w 1071244"/>
              <a:gd name="connsiteY1" fmla="*/ 36490 h 639649"/>
              <a:gd name="connsiteX2" fmla="*/ 27904 w 1071244"/>
              <a:gd name="connsiteY2" fmla="*/ 242551 h 639649"/>
              <a:gd name="connsiteX3" fmla="*/ 581696 w 1071244"/>
              <a:gd name="connsiteY3" fmla="*/ 628917 h 639649"/>
              <a:gd name="connsiteX4" fmla="*/ 1019578 w 1071244"/>
              <a:gd name="connsiteY4" fmla="*/ 178157 h 639649"/>
              <a:gd name="connsiteX5" fmla="*/ 891693 w 1071244"/>
              <a:gd name="connsiteY5" fmla="*/ 23610 h 639649"/>
              <a:gd name="connsiteX0" fmla="*/ 727897 w 1043945"/>
              <a:gd name="connsiteY0" fmla="*/ 23610 h 639649"/>
              <a:gd name="connsiteX1" fmla="*/ 414271 w 1043945"/>
              <a:gd name="connsiteY1" fmla="*/ 36490 h 639649"/>
              <a:gd name="connsiteX2" fmla="*/ 27904 w 1043945"/>
              <a:gd name="connsiteY2" fmla="*/ 242551 h 639649"/>
              <a:gd name="connsiteX3" fmla="*/ 581696 w 1043945"/>
              <a:gd name="connsiteY3" fmla="*/ 628917 h 639649"/>
              <a:gd name="connsiteX4" fmla="*/ 1019578 w 1043945"/>
              <a:gd name="connsiteY4" fmla="*/ 178157 h 639649"/>
              <a:gd name="connsiteX5" fmla="*/ 727897 w 1043945"/>
              <a:gd name="connsiteY5" fmla="*/ 23610 h 639649"/>
              <a:gd name="connsiteX0" fmla="*/ 727897 w 1043945"/>
              <a:gd name="connsiteY0" fmla="*/ 23609 h 639648"/>
              <a:gd name="connsiteX1" fmla="*/ 414271 w 1043945"/>
              <a:gd name="connsiteY1" fmla="*/ 36490 h 639648"/>
              <a:gd name="connsiteX2" fmla="*/ 27904 w 1043945"/>
              <a:gd name="connsiteY2" fmla="*/ 242550 h 639648"/>
              <a:gd name="connsiteX3" fmla="*/ 581696 w 1043945"/>
              <a:gd name="connsiteY3" fmla="*/ 628916 h 639648"/>
              <a:gd name="connsiteX4" fmla="*/ 1019578 w 1043945"/>
              <a:gd name="connsiteY4" fmla="*/ 178156 h 639648"/>
              <a:gd name="connsiteX5" fmla="*/ 727897 w 1043945"/>
              <a:gd name="connsiteY5" fmla="*/ 23609 h 639648"/>
              <a:gd name="connsiteX0" fmla="*/ 727897 w 1043945"/>
              <a:gd name="connsiteY0" fmla="*/ 23609 h 639648"/>
              <a:gd name="connsiteX1" fmla="*/ 414271 w 1043945"/>
              <a:gd name="connsiteY1" fmla="*/ 36490 h 639648"/>
              <a:gd name="connsiteX2" fmla="*/ 27904 w 1043945"/>
              <a:gd name="connsiteY2" fmla="*/ 242550 h 639648"/>
              <a:gd name="connsiteX3" fmla="*/ 581696 w 1043945"/>
              <a:gd name="connsiteY3" fmla="*/ 628916 h 639648"/>
              <a:gd name="connsiteX4" fmla="*/ 1019578 w 1043945"/>
              <a:gd name="connsiteY4" fmla="*/ 178156 h 639648"/>
              <a:gd name="connsiteX5" fmla="*/ 727897 w 1043945"/>
              <a:gd name="connsiteY5" fmla="*/ 23609 h 639648"/>
              <a:gd name="connsiteX0" fmla="*/ 727897 w 1043945"/>
              <a:gd name="connsiteY0" fmla="*/ 23609 h 639648"/>
              <a:gd name="connsiteX1" fmla="*/ 414271 w 1043945"/>
              <a:gd name="connsiteY1" fmla="*/ 36490 h 639648"/>
              <a:gd name="connsiteX2" fmla="*/ 27904 w 1043945"/>
              <a:gd name="connsiteY2" fmla="*/ 242550 h 639648"/>
              <a:gd name="connsiteX3" fmla="*/ 581696 w 1043945"/>
              <a:gd name="connsiteY3" fmla="*/ 628916 h 639648"/>
              <a:gd name="connsiteX4" fmla="*/ 1019578 w 1043945"/>
              <a:gd name="connsiteY4" fmla="*/ 178156 h 639648"/>
              <a:gd name="connsiteX5" fmla="*/ 727897 w 1043945"/>
              <a:gd name="connsiteY5" fmla="*/ 23609 h 639648"/>
              <a:gd name="connsiteX0" fmla="*/ 727897 w 1043945"/>
              <a:gd name="connsiteY0" fmla="*/ 0 h 775621"/>
              <a:gd name="connsiteX1" fmla="*/ 414271 w 1043945"/>
              <a:gd name="connsiteY1" fmla="*/ 172463 h 775621"/>
              <a:gd name="connsiteX2" fmla="*/ 27904 w 1043945"/>
              <a:gd name="connsiteY2" fmla="*/ 378523 h 775621"/>
              <a:gd name="connsiteX3" fmla="*/ 581696 w 1043945"/>
              <a:gd name="connsiteY3" fmla="*/ 764889 h 775621"/>
              <a:gd name="connsiteX4" fmla="*/ 1019578 w 1043945"/>
              <a:gd name="connsiteY4" fmla="*/ 314129 h 775621"/>
              <a:gd name="connsiteX5" fmla="*/ 727897 w 1043945"/>
              <a:gd name="connsiteY5" fmla="*/ 0 h 775621"/>
              <a:gd name="connsiteX0" fmla="*/ 755196 w 1071244"/>
              <a:gd name="connsiteY0" fmla="*/ 0 h 775621"/>
              <a:gd name="connsiteX1" fmla="*/ 277774 w 1071244"/>
              <a:gd name="connsiteY1" fmla="*/ 172464 h 775621"/>
              <a:gd name="connsiteX2" fmla="*/ 55203 w 1071244"/>
              <a:gd name="connsiteY2" fmla="*/ 378523 h 775621"/>
              <a:gd name="connsiteX3" fmla="*/ 608995 w 1071244"/>
              <a:gd name="connsiteY3" fmla="*/ 764889 h 775621"/>
              <a:gd name="connsiteX4" fmla="*/ 1046877 w 1071244"/>
              <a:gd name="connsiteY4" fmla="*/ 314129 h 775621"/>
              <a:gd name="connsiteX5" fmla="*/ 755196 w 1071244"/>
              <a:gd name="connsiteY5" fmla="*/ 0 h 775621"/>
              <a:gd name="connsiteX0" fmla="*/ 714250 w 1071244"/>
              <a:gd name="connsiteY0" fmla="*/ 0 h 775621"/>
              <a:gd name="connsiteX1" fmla="*/ 236828 w 1071244"/>
              <a:gd name="connsiteY1" fmla="*/ 172464 h 775621"/>
              <a:gd name="connsiteX2" fmla="*/ 14257 w 1071244"/>
              <a:gd name="connsiteY2" fmla="*/ 378523 h 775621"/>
              <a:gd name="connsiteX3" fmla="*/ 322373 w 1071244"/>
              <a:gd name="connsiteY3" fmla="*/ 764889 h 775621"/>
              <a:gd name="connsiteX4" fmla="*/ 1005931 w 1071244"/>
              <a:gd name="connsiteY4" fmla="*/ 314129 h 775621"/>
              <a:gd name="connsiteX5" fmla="*/ 714250 w 1071244"/>
              <a:gd name="connsiteY5" fmla="*/ 0 h 77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244" h="775621">
                <a:moveTo>
                  <a:pt x="714250" y="0"/>
                </a:moveTo>
                <a:cubicBezTo>
                  <a:pt x="454911" y="1327"/>
                  <a:pt x="353493" y="109377"/>
                  <a:pt x="236828" y="172464"/>
                </a:cubicBezTo>
                <a:cubicBezTo>
                  <a:pt x="120163" y="235551"/>
                  <a:pt x="0" y="279786"/>
                  <a:pt x="14257" y="378523"/>
                </a:cubicBezTo>
                <a:cubicBezTo>
                  <a:pt x="28515" y="477261"/>
                  <a:pt x="157094" y="775621"/>
                  <a:pt x="322373" y="764889"/>
                </a:cubicBezTo>
                <a:cubicBezTo>
                  <a:pt x="487652" y="754157"/>
                  <a:pt x="940618" y="441610"/>
                  <a:pt x="1005931" y="314129"/>
                </a:cubicBezTo>
                <a:cubicBezTo>
                  <a:pt x="1071244" y="186648"/>
                  <a:pt x="815135" y="23611"/>
                  <a:pt x="714250" y="0"/>
                </a:cubicBezTo>
                <a:close/>
              </a:path>
            </a:pathLst>
          </a:cu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3" name="Rak pil 29"/>
          <p:cNvCxnSpPr/>
          <p:nvPr/>
        </p:nvCxnSpPr>
        <p:spPr>
          <a:xfrm>
            <a:off x="3347864" y="6166999"/>
            <a:ext cx="428625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 43"/>
          <p:cNvCxnSpPr/>
          <p:nvPr/>
        </p:nvCxnSpPr>
        <p:spPr>
          <a:xfrm flipV="1">
            <a:off x="5292080" y="5950975"/>
            <a:ext cx="360040" cy="1423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 46"/>
          <p:cNvCxnSpPr/>
          <p:nvPr/>
        </p:nvCxnSpPr>
        <p:spPr>
          <a:xfrm flipV="1">
            <a:off x="4283968" y="5086880"/>
            <a:ext cx="360040" cy="2160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 48"/>
          <p:cNvCxnSpPr/>
          <p:nvPr/>
        </p:nvCxnSpPr>
        <p:spPr>
          <a:xfrm rot="10800000" flipV="1">
            <a:off x="4644008" y="5518927"/>
            <a:ext cx="288032" cy="201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50"/>
          <p:cNvCxnSpPr/>
          <p:nvPr/>
        </p:nvCxnSpPr>
        <p:spPr>
          <a:xfrm rot="10800000">
            <a:off x="3851921" y="4870857"/>
            <a:ext cx="360039" cy="1440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 52"/>
          <p:cNvCxnSpPr/>
          <p:nvPr/>
        </p:nvCxnSpPr>
        <p:spPr>
          <a:xfrm rot="16200000" flipV="1">
            <a:off x="5616401" y="4834566"/>
            <a:ext cx="285750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3230" y="5015441"/>
            <a:ext cx="312018" cy="243374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06367" y="6597368"/>
            <a:ext cx="173495" cy="144000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3959" y="4581128"/>
            <a:ext cx="144000" cy="202988"/>
          </a:xfrm>
          <a:prstGeom prst="rect">
            <a:avLst/>
          </a:prstGeom>
          <a:noFill/>
          <a:ln/>
          <a:effectLst/>
        </p:spPr>
      </p:pic>
      <p:cxnSp>
        <p:nvCxnSpPr>
          <p:cNvPr id="93" name="Straight Connector 92"/>
          <p:cNvCxnSpPr/>
          <p:nvPr/>
        </p:nvCxnSpPr>
        <p:spPr>
          <a:xfrm>
            <a:off x="2843808" y="1556792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5017578"/>
            <a:ext cx="1080120" cy="785409"/>
          </a:xfrm>
          <a:prstGeom prst="rect">
            <a:avLst/>
          </a:prstGeom>
          <a:noFill/>
          <a:ln/>
          <a:effectLst/>
        </p:spPr>
      </p:pic>
      <p:cxnSp>
        <p:nvCxnSpPr>
          <p:cNvPr id="99" name="Straight Arrow Connector 98"/>
          <p:cNvCxnSpPr/>
          <p:nvPr/>
        </p:nvCxnSpPr>
        <p:spPr>
          <a:xfrm rot="10800000">
            <a:off x="5868144" y="501317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2" idx="1"/>
          </p:cNvCxnSpPr>
          <p:nvPr/>
        </p:nvCxnSpPr>
        <p:spPr>
          <a:xfrm rot="10800000" flipV="1">
            <a:off x="5004048" y="5445224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6660232" y="4869160"/>
            <a:ext cx="122413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6" name="Picture 10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2160" y="6093296"/>
            <a:ext cx="374357" cy="241002"/>
          </a:xfrm>
          <a:prstGeom prst="rect">
            <a:avLst/>
          </a:prstGeom>
          <a:noFill/>
          <a:ln/>
          <a:effectLst/>
        </p:spPr>
      </p:pic>
      <p:cxnSp>
        <p:nvCxnSpPr>
          <p:cNvPr id="108" name="Straight Arrow Connector 107"/>
          <p:cNvCxnSpPr/>
          <p:nvPr/>
        </p:nvCxnSpPr>
        <p:spPr>
          <a:xfrm rot="16200000" flipV="1">
            <a:off x="5796136" y="587727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pil 8"/>
          <p:cNvCxnSpPr/>
          <p:nvPr/>
        </p:nvCxnSpPr>
        <p:spPr>
          <a:xfrm rot="16200000" flipV="1">
            <a:off x="334938" y="2128819"/>
            <a:ext cx="335756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pil 11"/>
          <p:cNvCxnSpPr/>
          <p:nvPr/>
        </p:nvCxnSpPr>
        <p:spPr>
          <a:xfrm>
            <a:off x="1763688" y="3557569"/>
            <a:ext cx="4929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ihandsfigur 15"/>
          <p:cNvSpPr/>
          <p:nvPr/>
        </p:nvSpPr>
        <p:spPr>
          <a:xfrm>
            <a:off x="2179613" y="582594"/>
            <a:ext cx="4787900" cy="2614613"/>
          </a:xfrm>
          <a:custGeom>
            <a:avLst/>
            <a:gdLst>
              <a:gd name="connsiteX0" fmla="*/ 3430073 w 4552681"/>
              <a:gd name="connsiteY0" fmla="*/ 240406 h 2805448"/>
              <a:gd name="connsiteX1" fmla="*/ 2528552 w 4552681"/>
              <a:gd name="connsiteY1" fmla="*/ 871470 h 2805448"/>
              <a:gd name="connsiteX2" fmla="*/ 1124755 w 4552681"/>
              <a:gd name="connsiteY2" fmla="*/ 446468 h 2805448"/>
              <a:gd name="connsiteX3" fmla="*/ 326265 w 4552681"/>
              <a:gd name="connsiteY3" fmla="*/ 1837386 h 2805448"/>
              <a:gd name="connsiteX4" fmla="*/ 3082344 w 4552681"/>
              <a:gd name="connsiteY4" fmla="*/ 2738907 h 2805448"/>
              <a:gd name="connsiteX5" fmla="*/ 4408867 w 4552681"/>
              <a:gd name="connsiteY5" fmla="*/ 1438141 h 2805448"/>
              <a:gd name="connsiteX6" fmla="*/ 3945228 w 4552681"/>
              <a:gd name="connsiteY6" fmla="*/ 201769 h 2805448"/>
              <a:gd name="connsiteX7" fmla="*/ 3430073 w 4552681"/>
              <a:gd name="connsiteY7" fmla="*/ 240406 h 2805448"/>
              <a:gd name="connsiteX0" fmla="*/ 3430073 w 4859565"/>
              <a:gd name="connsiteY0" fmla="*/ 289809 h 2803300"/>
              <a:gd name="connsiteX1" fmla="*/ 2528552 w 4859565"/>
              <a:gd name="connsiteY1" fmla="*/ 920873 h 2803300"/>
              <a:gd name="connsiteX2" fmla="*/ 1124755 w 4859565"/>
              <a:gd name="connsiteY2" fmla="*/ 495871 h 2803300"/>
              <a:gd name="connsiteX3" fmla="*/ 326265 w 4859565"/>
              <a:gd name="connsiteY3" fmla="*/ 1886789 h 2803300"/>
              <a:gd name="connsiteX4" fmla="*/ 3082344 w 4859565"/>
              <a:gd name="connsiteY4" fmla="*/ 2788310 h 2803300"/>
              <a:gd name="connsiteX5" fmla="*/ 4715751 w 4859565"/>
              <a:gd name="connsiteY5" fmla="*/ 1796847 h 2803300"/>
              <a:gd name="connsiteX6" fmla="*/ 3945228 w 4859565"/>
              <a:gd name="connsiteY6" fmla="*/ 251172 h 2803300"/>
              <a:gd name="connsiteX7" fmla="*/ 3430073 w 4859565"/>
              <a:gd name="connsiteY7" fmla="*/ 289809 h 2803300"/>
              <a:gd name="connsiteX0" fmla="*/ 3583567 w 5013059"/>
              <a:gd name="connsiteY0" fmla="*/ 289810 h 2829076"/>
              <a:gd name="connsiteX1" fmla="*/ 2682046 w 5013059"/>
              <a:gd name="connsiteY1" fmla="*/ 920874 h 2829076"/>
              <a:gd name="connsiteX2" fmla="*/ 1278249 w 5013059"/>
              <a:gd name="connsiteY2" fmla="*/ 495872 h 2829076"/>
              <a:gd name="connsiteX3" fmla="*/ 326265 w 5013059"/>
              <a:gd name="connsiteY3" fmla="*/ 2041429 h 2829076"/>
              <a:gd name="connsiteX4" fmla="*/ 3235838 w 5013059"/>
              <a:gd name="connsiteY4" fmla="*/ 2788311 h 2829076"/>
              <a:gd name="connsiteX5" fmla="*/ 4869245 w 5013059"/>
              <a:gd name="connsiteY5" fmla="*/ 1796848 h 2829076"/>
              <a:gd name="connsiteX6" fmla="*/ 4098722 w 5013059"/>
              <a:gd name="connsiteY6" fmla="*/ 251173 h 2829076"/>
              <a:gd name="connsiteX7" fmla="*/ 3583567 w 5013059"/>
              <a:gd name="connsiteY7" fmla="*/ 289810 h 2829076"/>
              <a:gd name="connsiteX0" fmla="*/ 3496270 w 5013059"/>
              <a:gd name="connsiteY0" fmla="*/ 289810 h 2829075"/>
              <a:gd name="connsiteX1" fmla="*/ 2594749 w 5013059"/>
              <a:gd name="connsiteY1" fmla="*/ 920874 h 2829075"/>
              <a:gd name="connsiteX2" fmla="*/ 1190952 w 5013059"/>
              <a:gd name="connsiteY2" fmla="*/ 495872 h 2829075"/>
              <a:gd name="connsiteX3" fmla="*/ 238968 w 5013059"/>
              <a:gd name="connsiteY3" fmla="*/ 2041429 h 2829075"/>
              <a:gd name="connsiteX4" fmla="*/ 2624759 w 5013059"/>
              <a:gd name="connsiteY4" fmla="*/ 2788311 h 2829075"/>
              <a:gd name="connsiteX5" fmla="*/ 4781948 w 5013059"/>
              <a:gd name="connsiteY5" fmla="*/ 1796848 h 2829075"/>
              <a:gd name="connsiteX6" fmla="*/ 4011425 w 5013059"/>
              <a:gd name="connsiteY6" fmla="*/ 251173 h 2829075"/>
              <a:gd name="connsiteX7" fmla="*/ 3496270 w 5013059"/>
              <a:gd name="connsiteY7" fmla="*/ 289810 h 2829075"/>
              <a:gd name="connsiteX0" fmla="*/ 3446383 w 5013058"/>
              <a:gd name="connsiteY0" fmla="*/ 289810 h 2829075"/>
              <a:gd name="connsiteX1" fmla="*/ 2544862 w 5013058"/>
              <a:gd name="connsiteY1" fmla="*/ 920874 h 2829075"/>
              <a:gd name="connsiteX2" fmla="*/ 1141065 w 5013058"/>
              <a:gd name="connsiteY2" fmla="*/ 495872 h 2829075"/>
              <a:gd name="connsiteX3" fmla="*/ 189081 w 5013058"/>
              <a:gd name="connsiteY3" fmla="*/ 2041429 h 2829075"/>
              <a:gd name="connsiteX4" fmla="*/ 2275553 w 5013058"/>
              <a:gd name="connsiteY4" fmla="*/ 2788311 h 2829075"/>
              <a:gd name="connsiteX5" fmla="*/ 4732061 w 5013058"/>
              <a:gd name="connsiteY5" fmla="*/ 1796848 h 2829075"/>
              <a:gd name="connsiteX6" fmla="*/ 3961538 w 5013058"/>
              <a:gd name="connsiteY6" fmla="*/ 251173 h 2829075"/>
              <a:gd name="connsiteX7" fmla="*/ 3446383 w 5013058"/>
              <a:gd name="connsiteY7" fmla="*/ 289810 h 28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3058" h="2829075">
                <a:moveTo>
                  <a:pt x="3446383" y="289810"/>
                </a:moveTo>
                <a:cubicBezTo>
                  <a:pt x="3210270" y="401427"/>
                  <a:pt x="2929082" y="886530"/>
                  <a:pt x="2544862" y="920874"/>
                </a:cubicBezTo>
                <a:cubicBezTo>
                  <a:pt x="2160642" y="955218"/>
                  <a:pt x="1533695" y="309113"/>
                  <a:pt x="1141065" y="495872"/>
                </a:cubicBezTo>
                <a:cubicBezTo>
                  <a:pt x="748435" y="682631"/>
                  <a:pt x="0" y="1659356"/>
                  <a:pt x="189081" y="2041429"/>
                </a:cubicBezTo>
                <a:cubicBezTo>
                  <a:pt x="378162" y="2423502"/>
                  <a:pt x="1518390" y="2829075"/>
                  <a:pt x="2275553" y="2788311"/>
                </a:cubicBezTo>
                <a:cubicBezTo>
                  <a:pt x="3032716" y="2747547"/>
                  <a:pt x="4451064" y="2219704"/>
                  <a:pt x="4732061" y="1796848"/>
                </a:cubicBezTo>
                <a:cubicBezTo>
                  <a:pt x="5013058" y="1373992"/>
                  <a:pt x="4175818" y="502346"/>
                  <a:pt x="3961538" y="251173"/>
                </a:cubicBezTo>
                <a:cubicBezTo>
                  <a:pt x="3747258" y="0"/>
                  <a:pt x="3682496" y="178193"/>
                  <a:pt x="3446383" y="28981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ihandsfigur 16"/>
          <p:cNvSpPr/>
          <p:nvPr/>
        </p:nvSpPr>
        <p:spPr>
          <a:xfrm>
            <a:off x="4060800" y="1935144"/>
            <a:ext cx="935038" cy="695325"/>
          </a:xfrm>
          <a:custGeom>
            <a:avLst/>
            <a:gdLst>
              <a:gd name="connsiteX0" fmla="*/ 646090 w 1034603"/>
              <a:gd name="connsiteY0" fmla="*/ 23611 h 639650"/>
              <a:gd name="connsiteX1" fmla="*/ 414271 w 1034603"/>
              <a:gd name="connsiteY1" fmla="*/ 36490 h 639650"/>
              <a:gd name="connsiteX2" fmla="*/ 27904 w 1034603"/>
              <a:gd name="connsiteY2" fmla="*/ 242552 h 639650"/>
              <a:gd name="connsiteX3" fmla="*/ 581696 w 1034603"/>
              <a:gd name="connsiteY3" fmla="*/ 628918 h 639650"/>
              <a:gd name="connsiteX4" fmla="*/ 1019578 w 1034603"/>
              <a:gd name="connsiteY4" fmla="*/ 178158 h 639650"/>
              <a:gd name="connsiteX5" fmla="*/ 646090 w 1034603"/>
              <a:gd name="connsiteY5" fmla="*/ 23611 h 639650"/>
              <a:gd name="connsiteX0" fmla="*/ 891692 w 1071244"/>
              <a:gd name="connsiteY0" fmla="*/ 23611 h 639650"/>
              <a:gd name="connsiteX1" fmla="*/ 414271 w 1071244"/>
              <a:gd name="connsiteY1" fmla="*/ 36490 h 639650"/>
              <a:gd name="connsiteX2" fmla="*/ 27904 w 1071244"/>
              <a:gd name="connsiteY2" fmla="*/ 242552 h 639650"/>
              <a:gd name="connsiteX3" fmla="*/ 581696 w 1071244"/>
              <a:gd name="connsiteY3" fmla="*/ 628918 h 639650"/>
              <a:gd name="connsiteX4" fmla="*/ 1019578 w 1071244"/>
              <a:gd name="connsiteY4" fmla="*/ 178158 h 639650"/>
              <a:gd name="connsiteX5" fmla="*/ 891692 w 1071244"/>
              <a:gd name="connsiteY5" fmla="*/ 23611 h 639650"/>
              <a:gd name="connsiteX0" fmla="*/ 891693 w 1071244"/>
              <a:gd name="connsiteY0" fmla="*/ 23611 h 639650"/>
              <a:gd name="connsiteX1" fmla="*/ 414271 w 1071244"/>
              <a:gd name="connsiteY1" fmla="*/ 36490 h 639650"/>
              <a:gd name="connsiteX2" fmla="*/ 27904 w 1071244"/>
              <a:gd name="connsiteY2" fmla="*/ 242552 h 639650"/>
              <a:gd name="connsiteX3" fmla="*/ 581696 w 1071244"/>
              <a:gd name="connsiteY3" fmla="*/ 628918 h 639650"/>
              <a:gd name="connsiteX4" fmla="*/ 1019578 w 1071244"/>
              <a:gd name="connsiteY4" fmla="*/ 178158 h 639650"/>
              <a:gd name="connsiteX5" fmla="*/ 891693 w 1071244"/>
              <a:gd name="connsiteY5" fmla="*/ 23611 h 639650"/>
              <a:gd name="connsiteX0" fmla="*/ 891693 w 1071244"/>
              <a:gd name="connsiteY0" fmla="*/ 23611 h 639650"/>
              <a:gd name="connsiteX1" fmla="*/ 414271 w 1071244"/>
              <a:gd name="connsiteY1" fmla="*/ 36490 h 639650"/>
              <a:gd name="connsiteX2" fmla="*/ 27904 w 1071244"/>
              <a:gd name="connsiteY2" fmla="*/ 242552 h 639650"/>
              <a:gd name="connsiteX3" fmla="*/ 581696 w 1071244"/>
              <a:gd name="connsiteY3" fmla="*/ 628918 h 639650"/>
              <a:gd name="connsiteX4" fmla="*/ 1019578 w 1071244"/>
              <a:gd name="connsiteY4" fmla="*/ 178158 h 639650"/>
              <a:gd name="connsiteX5" fmla="*/ 891693 w 1071244"/>
              <a:gd name="connsiteY5" fmla="*/ 23611 h 639650"/>
              <a:gd name="connsiteX0" fmla="*/ 891693 w 1071244"/>
              <a:gd name="connsiteY0" fmla="*/ 23610 h 639649"/>
              <a:gd name="connsiteX1" fmla="*/ 414271 w 1071244"/>
              <a:gd name="connsiteY1" fmla="*/ 36490 h 639649"/>
              <a:gd name="connsiteX2" fmla="*/ 27904 w 1071244"/>
              <a:gd name="connsiteY2" fmla="*/ 242551 h 639649"/>
              <a:gd name="connsiteX3" fmla="*/ 581696 w 1071244"/>
              <a:gd name="connsiteY3" fmla="*/ 628917 h 639649"/>
              <a:gd name="connsiteX4" fmla="*/ 1019578 w 1071244"/>
              <a:gd name="connsiteY4" fmla="*/ 178157 h 639649"/>
              <a:gd name="connsiteX5" fmla="*/ 891693 w 1071244"/>
              <a:gd name="connsiteY5" fmla="*/ 23610 h 639649"/>
              <a:gd name="connsiteX0" fmla="*/ 727897 w 1043945"/>
              <a:gd name="connsiteY0" fmla="*/ 23610 h 639649"/>
              <a:gd name="connsiteX1" fmla="*/ 414271 w 1043945"/>
              <a:gd name="connsiteY1" fmla="*/ 36490 h 639649"/>
              <a:gd name="connsiteX2" fmla="*/ 27904 w 1043945"/>
              <a:gd name="connsiteY2" fmla="*/ 242551 h 639649"/>
              <a:gd name="connsiteX3" fmla="*/ 581696 w 1043945"/>
              <a:gd name="connsiteY3" fmla="*/ 628917 h 639649"/>
              <a:gd name="connsiteX4" fmla="*/ 1019578 w 1043945"/>
              <a:gd name="connsiteY4" fmla="*/ 178157 h 639649"/>
              <a:gd name="connsiteX5" fmla="*/ 727897 w 1043945"/>
              <a:gd name="connsiteY5" fmla="*/ 23610 h 639649"/>
              <a:gd name="connsiteX0" fmla="*/ 727897 w 1043945"/>
              <a:gd name="connsiteY0" fmla="*/ 23609 h 639648"/>
              <a:gd name="connsiteX1" fmla="*/ 414271 w 1043945"/>
              <a:gd name="connsiteY1" fmla="*/ 36490 h 639648"/>
              <a:gd name="connsiteX2" fmla="*/ 27904 w 1043945"/>
              <a:gd name="connsiteY2" fmla="*/ 242550 h 639648"/>
              <a:gd name="connsiteX3" fmla="*/ 581696 w 1043945"/>
              <a:gd name="connsiteY3" fmla="*/ 628916 h 639648"/>
              <a:gd name="connsiteX4" fmla="*/ 1019578 w 1043945"/>
              <a:gd name="connsiteY4" fmla="*/ 178156 h 639648"/>
              <a:gd name="connsiteX5" fmla="*/ 727897 w 1043945"/>
              <a:gd name="connsiteY5" fmla="*/ 23609 h 639648"/>
              <a:gd name="connsiteX0" fmla="*/ 727897 w 1043945"/>
              <a:gd name="connsiteY0" fmla="*/ 23609 h 639648"/>
              <a:gd name="connsiteX1" fmla="*/ 414271 w 1043945"/>
              <a:gd name="connsiteY1" fmla="*/ 36490 h 639648"/>
              <a:gd name="connsiteX2" fmla="*/ 27904 w 1043945"/>
              <a:gd name="connsiteY2" fmla="*/ 242550 h 639648"/>
              <a:gd name="connsiteX3" fmla="*/ 581696 w 1043945"/>
              <a:gd name="connsiteY3" fmla="*/ 628916 h 639648"/>
              <a:gd name="connsiteX4" fmla="*/ 1019578 w 1043945"/>
              <a:gd name="connsiteY4" fmla="*/ 178156 h 639648"/>
              <a:gd name="connsiteX5" fmla="*/ 727897 w 1043945"/>
              <a:gd name="connsiteY5" fmla="*/ 23609 h 639648"/>
              <a:gd name="connsiteX0" fmla="*/ 727897 w 1043945"/>
              <a:gd name="connsiteY0" fmla="*/ 23609 h 639648"/>
              <a:gd name="connsiteX1" fmla="*/ 414271 w 1043945"/>
              <a:gd name="connsiteY1" fmla="*/ 36490 h 639648"/>
              <a:gd name="connsiteX2" fmla="*/ 27904 w 1043945"/>
              <a:gd name="connsiteY2" fmla="*/ 242550 h 639648"/>
              <a:gd name="connsiteX3" fmla="*/ 581696 w 1043945"/>
              <a:gd name="connsiteY3" fmla="*/ 628916 h 639648"/>
              <a:gd name="connsiteX4" fmla="*/ 1019578 w 1043945"/>
              <a:gd name="connsiteY4" fmla="*/ 178156 h 639648"/>
              <a:gd name="connsiteX5" fmla="*/ 727897 w 1043945"/>
              <a:gd name="connsiteY5" fmla="*/ 23609 h 639648"/>
              <a:gd name="connsiteX0" fmla="*/ 727897 w 1043945"/>
              <a:gd name="connsiteY0" fmla="*/ 0 h 775621"/>
              <a:gd name="connsiteX1" fmla="*/ 414271 w 1043945"/>
              <a:gd name="connsiteY1" fmla="*/ 172463 h 775621"/>
              <a:gd name="connsiteX2" fmla="*/ 27904 w 1043945"/>
              <a:gd name="connsiteY2" fmla="*/ 378523 h 775621"/>
              <a:gd name="connsiteX3" fmla="*/ 581696 w 1043945"/>
              <a:gd name="connsiteY3" fmla="*/ 764889 h 775621"/>
              <a:gd name="connsiteX4" fmla="*/ 1019578 w 1043945"/>
              <a:gd name="connsiteY4" fmla="*/ 314129 h 775621"/>
              <a:gd name="connsiteX5" fmla="*/ 727897 w 1043945"/>
              <a:gd name="connsiteY5" fmla="*/ 0 h 775621"/>
              <a:gd name="connsiteX0" fmla="*/ 755196 w 1071244"/>
              <a:gd name="connsiteY0" fmla="*/ 0 h 775621"/>
              <a:gd name="connsiteX1" fmla="*/ 277774 w 1071244"/>
              <a:gd name="connsiteY1" fmla="*/ 172464 h 775621"/>
              <a:gd name="connsiteX2" fmla="*/ 55203 w 1071244"/>
              <a:gd name="connsiteY2" fmla="*/ 378523 h 775621"/>
              <a:gd name="connsiteX3" fmla="*/ 608995 w 1071244"/>
              <a:gd name="connsiteY3" fmla="*/ 764889 h 775621"/>
              <a:gd name="connsiteX4" fmla="*/ 1046877 w 1071244"/>
              <a:gd name="connsiteY4" fmla="*/ 314129 h 775621"/>
              <a:gd name="connsiteX5" fmla="*/ 755196 w 1071244"/>
              <a:gd name="connsiteY5" fmla="*/ 0 h 775621"/>
              <a:gd name="connsiteX0" fmla="*/ 714250 w 1071244"/>
              <a:gd name="connsiteY0" fmla="*/ 0 h 775621"/>
              <a:gd name="connsiteX1" fmla="*/ 236828 w 1071244"/>
              <a:gd name="connsiteY1" fmla="*/ 172464 h 775621"/>
              <a:gd name="connsiteX2" fmla="*/ 14257 w 1071244"/>
              <a:gd name="connsiteY2" fmla="*/ 378523 h 775621"/>
              <a:gd name="connsiteX3" fmla="*/ 322373 w 1071244"/>
              <a:gd name="connsiteY3" fmla="*/ 764889 h 775621"/>
              <a:gd name="connsiteX4" fmla="*/ 1005931 w 1071244"/>
              <a:gd name="connsiteY4" fmla="*/ 314129 h 775621"/>
              <a:gd name="connsiteX5" fmla="*/ 714250 w 1071244"/>
              <a:gd name="connsiteY5" fmla="*/ 0 h 77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244" h="775621">
                <a:moveTo>
                  <a:pt x="714250" y="0"/>
                </a:moveTo>
                <a:cubicBezTo>
                  <a:pt x="454911" y="1327"/>
                  <a:pt x="353493" y="109377"/>
                  <a:pt x="236828" y="172464"/>
                </a:cubicBezTo>
                <a:cubicBezTo>
                  <a:pt x="120163" y="235551"/>
                  <a:pt x="0" y="279786"/>
                  <a:pt x="14257" y="378523"/>
                </a:cubicBezTo>
                <a:cubicBezTo>
                  <a:pt x="28515" y="477261"/>
                  <a:pt x="157094" y="775621"/>
                  <a:pt x="322373" y="764889"/>
                </a:cubicBezTo>
                <a:cubicBezTo>
                  <a:pt x="487652" y="754157"/>
                  <a:pt x="940618" y="441610"/>
                  <a:pt x="1005931" y="314129"/>
                </a:cubicBezTo>
                <a:cubicBezTo>
                  <a:pt x="1071244" y="186648"/>
                  <a:pt x="815135" y="23611"/>
                  <a:pt x="714250" y="0"/>
                </a:cubicBezTo>
                <a:close/>
              </a:path>
            </a:pathLst>
          </a:cu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k 18"/>
          <p:cNvCxnSpPr>
            <a:endCxn id="7" idx="2"/>
          </p:cNvCxnSpPr>
          <p:nvPr/>
        </p:nvCxnSpPr>
        <p:spPr>
          <a:xfrm>
            <a:off x="2335188" y="2271694"/>
            <a:ext cx="17383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21"/>
          <p:cNvCxnSpPr>
            <a:endCxn id="5" idx="1"/>
          </p:cNvCxnSpPr>
          <p:nvPr/>
        </p:nvCxnSpPr>
        <p:spPr>
          <a:xfrm rot="16200000" flipV="1">
            <a:off x="4375125" y="1668444"/>
            <a:ext cx="481013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30"/>
          <p:cNvCxnSpPr>
            <a:stCxn id="7" idx="4"/>
          </p:cNvCxnSpPr>
          <p:nvPr/>
        </p:nvCxnSpPr>
        <p:spPr>
          <a:xfrm flipV="1">
            <a:off x="4938688" y="2200257"/>
            <a:ext cx="1754187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39"/>
          <p:cNvCxnSpPr>
            <a:stCxn id="7" idx="3"/>
          </p:cNvCxnSpPr>
          <p:nvPr/>
        </p:nvCxnSpPr>
        <p:spPr>
          <a:xfrm flipH="1">
            <a:off x="4335438" y="2620944"/>
            <a:ext cx="7937" cy="579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98763" y="1559601"/>
            <a:ext cx="416025" cy="312018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4987" y="1487593"/>
            <a:ext cx="416024" cy="312018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26955" y="2423697"/>
            <a:ext cx="416023" cy="312017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26754" y="2567713"/>
            <a:ext cx="416023" cy="312017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9792" y="65698"/>
            <a:ext cx="3456384" cy="843022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89365" y="3645024"/>
            <a:ext cx="173495" cy="144000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4829" y="485756"/>
            <a:ext cx="144000" cy="202988"/>
          </a:xfrm>
          <a:prstGeom prst="rect">
            <a:avLst/>
          </a:prstGeom>
          <a:noFill/>
          <a:ln/>
          <a:effectLst/>
        </p:spPr>
      </p:pic>
      <p:cxnSp>
        <p:nvCxnSpPr>
          <p:cNvPr id="48" name="Rak pil 16"/>
          <p:cNvCxnSpPr/>
          <p:nvPr/>
        </p:nvCxnSpPr>
        <p:spPr>
          <a:xfrm rot="5400000" flipH="1" flipV="1">
            <a:off x="87013" y="5391156"/>
            <a:ext cx="2431033" cy="68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 18"/>
          <p:cNvCxnSpPr/>
          <p:nvPr/>
        </p:nvCxnSpPr>
        <p:spPr>
          <a:xfrm>
            <a:off x="5407580" y="6226778"/>
            <a:ext cx="2714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ihandsfigur 20"/>
          <p:cNvSpPr/>
          <p:nvPr/>
        </p:nvSpPr>
        <p:spPr>
          <a:xfrm>
            <a:off x="1659444" y="5551257"/>
            <a:ext cx="1828800" cy="414338"/>
          </a:xfrm>
          <a:custGeom>
            <a:avLst/>
            <a:gdLst>
              <a:gd name="connsiteX0" fmla="*/ 0 w 1828800"/>
              <a:gd name="connsiteY0" fmla="*/ 139521 h 528034"/>
              <a:gd name="connsiteX1" fmla="*/ 489397 w 1828800"/>
              <a:gd name="connsiteY1" fmla="*/ 461493 h 528034"/>
              <a:gd name="connsiteX2" fmla="*/ 965915 w 1828800"/>
              <a:gd name="connsiteY2" fmla="*/ 461493 h 528034"/>
              <a:gd name="connsiteX3" fmla="*/ 1493949 w 1828800"/>
              <a:gd name="connsiteY3" fmla="*/ 62248 h 528034"/>
              <a:gd name="connsiteX4" fmla="*/ 1828800 w 1828800"/>
              <a:gd name="connsiteY4" fmla="*/ 88005 h 528034"/>
              <a:gd name="connsiteX5" fmla="*/ 1828800 w 1828800"/>
              <a:gd name="connsiteY5" fmla="*/ 88005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528034">
                <a:moveTo>
                  <a:pt x="0" y="139521"/>
                </a:moveTo>
                <a:cubicBezTo>
                  <a:pt x="164205" y="273676"/>
                  <a:pt x="328411" y="407831"/>
                  <a:pt x="489397" y="461493"/>
                </a:cubicBezTo>
                <a:cubicBezTo>
                  <a:pt x="650383" y="515155"/>
                  <a:pt x="798490" y="528034"/>
                  <a:pt x="965915" y="461493"/>
                </a:cubicBezTo>
                <a:cubicBezTo>
                  <a:pt x="1133340" y="394952"/>
                  <a:pt x="1350135" y="124496"/>
                  <a:pt x="1493949" y="62248"/>
                </a:cubicBezTo>
                <a:cubicBezTo>
                  <a:pt x="1637763" y="0"/>
                  <a:pt x="1828800" y="88005"/>
                  <a:pt x="1828800" y="88005"/>
                </a:cubicBezTo>
                <a:lnTo>
                  <a:pt x="1828800" y="8800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" name="Rak 22"/>
          <p:cNvCxnSpPr>
            <a:endCxn id="50" idx="0"/>
          </p:cNvCxnSpPr>
          <p:nvPr/>
        </p:nvCxnSpPr>
        <p:spPr>
          <a:xfrm rot="16200000" flipH="1">
            <a:off x="1418937" y="5420289"/>
            <a:ext cx="4794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26"/>
          <p:cNvCxnSpPr/>
          <p:nvPr/>
        </p:nvCxnSpPr>
        <p:spPr>
          <a:xfrm rot="5400000" flipH="1" flipV="1">
            <a:off x="1372899" y="5966389"/>
            <a:ext cx="56991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27"/>
          <p:cNvCxnSpPr/>
          <p:nvPr/>
        </p:nvCxnSpPr>
        <p:spPr>
          <a:xfrm rot="16200000" flipH="1">
            <a:off x="3259643" y="5363933"/>
            <a:ext cx="51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28"/>
          <p:cNvCxnSpPr/>
          <p:nvPr/>
        </p:nvCxnSpPr>
        <p:spPr>
          <a:xfrm rot="5400000" flipH="1" flipV="1">
            <a:off x="3194556" y="5929082"/>
            <a:ext cx="642938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ihandsfigur 33"/>
          <p:cNvSpPr/>
          <p:nvPr/>
        </p:nvSpPr>
        <p:spPr>
          <a:xfrm>
            <a:off x="1645156" y="4751157"/>
            <a:ext cx="1868488" cy="549275"/>
          </a:xfrm>
          <a:custGeom>
            <a:avLst/>
            <a:gdLst>
              <a:gd name="connsiteX0" fmla="*/ 0 w 1867437"/>
              <a:gd name="connsiteY0" fmla="*/ 510862 h 635357"/>
              <a:gd name="connsiteX1" fmla="*/ 566670 w 1867437"/>
              <a:gd name="connsiteY1" fmla="*/ 8586 h 635357"/>
              <a:gd name="connsiteX2" fmla="*/ 1326524 w 1867437"/>
              <a:gd name="connsiteY2" fmla="*/ 562377 h 635357"/>
              <a:gd name="connsiteX3" fmla="*/ 1867437 w 1867437"/>
              <a:gd name="connsiteY3" fmla="*/ 446467 h 6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437" h="635357">
                <a:moveTo>
                  <a:pt x="0" y="510862"/>
                </a:moveTo>
                <a:cubicBezTo>
                  <a:pt x="172791" y="255431"/>
                  <a:pt x="345583" y="0"/>
                  <a:pt x="566670" y="8586"/>
                </a:cubicBezTo>
                <a:cubicBezTo>
                  <a:pt x="787757" y="17172"/>
                  <a:pt x="1109730" y="489397"/>
                  <a:pt x="1326524" y="562377"/>
                </a:cubicBezTo>
                <a:cubicBezTo>
                  <a:pt x="1543319" y="635357"/>
                  <a:pt x="1705378" y="540912"/>
                  <a:pt x="1867437" y="4464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6" name="Rak pil 43"/>
          <p:cNvCxnSpPr/>
          <p:nvPr/>
        </p:nvCxnSpPr>
        <p:spPr>
          <a:xfrm rot="5400000" flipH="1" flipV="1">
            <a:off x="4278291" y="5379814"/>
            <a:ext cx="2404879" cy="34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pil 44"/>
          <p:cNvCxnSpPr/>
          <p:nvPr/>
        </p:nvCxnSpPr>
        <p:spPr>
          <a:xfrm>
            <a:off x="1229231" y="6251345"/>
            <a:ext cx="2714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ihandsfigur 51"/>
          <p:cNvSpPr/>
          <p:nvPr/>
        </p:nvSpPr>
        <p:spPr>
          <a:xfrm>
            <a:off x="6264830" y="4512278"/>
            <a:ext cx="1255713" cy="1517650"/>
          </a:xfrm>
          <a:custGeom>
            <a:avLst/>
            <a:gdLst>
              <a:gd name="connsiteX0" fmla="*/ 0 w 1255690"/>
              <a:gd name="connsiteY0" fmla="*/ 1732209 h 1732209"/>
              <a:gd name="connsiteX1" fmla="*/ 257578 w 1255690"/>
              <a:gd name="connsiteY1" fmla="*/ 1178417 h 1732209"/>
              <a:gd name="connsiteX2" fmla="*/ 90152 w 1255690"/>
              <a:gd name="connsiteY2" fmla="*/ 354169 h 1732209"/>
              <a:gd name="connsiteX3" fmla="*/ 734096 w 1255690"/>
              <a:gd name="connsiteY3" fmla="*/ 70834 h 1732209"/>
              <a:gd name="connsiteX4" fmla="*/ 1236372 w 1255690"/>
              <a:gd name="connsiteY4" fmla="*/ 779172 h 1732209"/>
              <a:gd name="connsiteX5" fmla="*/ 850006 w 1255690"/>
              <a:gd name="connsiteY5" fmla="*/ 1423116 h 1732209"/>
              <a:gd name="connsiteX6" fmla="*/ 824248 w 1255690"/>
              <a:gd name="connsiteY6" fmla="*/ 1693572 h 1732209"/>
              <a:gd name="connsiteX7" fmla="*/ 824248 w 1255690"/>
              <a:gd name="connsiteY7" fmla="*/ 1693572 h 173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690" h="1732209">
                <a:moveTo>
                  <a:pt x="0" y="1732209"/>
                </a:moveTo>
                <a:cubicBezTo>
                  <a:pt x="121276" y="1570149"/>
                  <a:pt x="242553" y="1408090"/>
                  <a:pt x="257578" y="1178417"/>
                </a:cubicBezTo>
                <a:cubicBezTo>
                  <a:pt x="272603" y="948744"/>
                  <a:pt x="10732" y="538766"/>
                  <a:pt x="90152" y="354169"/>
                </a:cubicBezTo>
                <a:cubicBezTo>
                  <a:pt x="169572" y="169572"/>
                  <a:pt x="543059" y="0"/>
                  <a:pt x="734096" y="70834"/>
                </a:cubicBezTo>
                <a:cubicBezTo>
                  <a:pt x="925133" y="141668"/>
                  <a:pt x="1217054" y="553792"/>
                  <a:pt x="1236372" y="779172"/>
                </a:cubicBezTo>
                <a:cubicBezTo>
                  <a:pt x="1255690" y="1004552"/>
                  <a:pt x="918693" y="1270716"/>
                  <a:pt x="850006" y="1423116"/>
                </a:cubicBezTo>
                <a:cubicBezTo>
                  <a:pt x="781319" y="1575516"/>
                  <a:pt x="824248" y="1693572"/>
                  <a:pt x="824248" y="1693572"/>
                </a:cubicBezTo>
                <a:lnTo>
                  <a:pt x="824248" y="169357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9" name="Rak 53"/>
          <p:cNvCxnSpPr/>
          <p:nvPr/>
        </p:nvCxnSpPr>
        <p:spPr>
          <a:xfrm>
            <a:off x="6193393" y="6012465"/>
            <a:ext cx="928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/>
          <p:cNvCxnSpPr/>
          <p:nvPr/>
        </p:nvCxnSpPr>
        <p:spPr>
          <a:xfrm rot="10800000" flipV="1">
            <a:off x="5479018" y="6012465"/>
            <a:ext cx="92868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61"/>
          <p:cNvCxnSpPr/>
          <p:nvPr/>
        </p:nvCxnSpPr>
        <p:spPr>
          <a:xfrm rot="10800000" flipV="1">
            <a:off x="5479018" y="4581127"/>
            <a:ext cx="128587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1" y="2564905"/>
            <a:ext cx="1913076" cy="648072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8184" y="6483343"/>
            <a:ext cx="1007456" cy="229831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5736" y="6483344"/>
            <a:ext cx="1008136" cy="288780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26257" y="6339327"/>
            <a:ext cx="173495" cy="144000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6233" y="6267319"/>
            <a:ext cx="144000" cy="230747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94009" y="6339919"/>
            <a:ext cx="143424" cy="143424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3608" y="4149080"/>
            <a:ext cx="142850" cy="20136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461" y="4467119"/>
            <a:ext cx="1057665" cy="313699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12356" y="5907279"/>
            <a:ext cx="1029081" cy="313869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1555" y="6324670"/>
            <a:ext cx="173495" cy="144000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0072" y="4163737"/>
            <a:ext cx="142850" cy="201367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66417" y="4467119"/>
            <a:ext cx="172108" cy="228904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66417" y="5907279"/>
            <a:ext cx="142849" cy="142849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16070" y="5222007"/>
            <a:ext cx="940851" cy="279052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28984" y="5475231"/>
            <a:ext cx="915424" cy="279204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70073" y="5259207"/>
            <a:ext cx="296261" cy="231084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8585" y="5043183"/>
            <a:ext cx="296261" cy="231084"/>
          </a:xfrm>
          <a:prstGeom prst="rect">
            <a:avLst/>
          </a:prstGeom>
          <a:noFill/>
          <a:ln/>
          <a:effectLst/>
        </p:spPr>
      </p:pic>
      <p:cxnSp>
        <p:nvCxnSpPr>
          <p:cNvPr id="80" name="Straight Arrow Connector 79"/>
          <p:cNvCxnSpPr/>
          <p:nvPr/>
        </p:nvCxnSpPr>
        <p:spPr>
          <a:xfrm rot="10800000">
            <a:off x="5652120" y="2564904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5868144" y="184482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>
            <a:off x="4067944" y="1916832"/>
            <a:ext cx="25922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>
            <a:off x="3851920" y="2708920"/>
            <a:ext cx="2808312" cy="7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Platshållare för innehåll 2"/>
          <p:cNvSpPr>
            <a:spLocks noGrp="1"/>
          </p:cNvSpPr>
          <p:nvPr>
            <p:ph idx="1"/>
          </p:nvPr>
        </p:nvSpPr>
        <p:spPr>
          <a:xfrm>
            <a:off x="285750" y="642938"/>
            <a:ext cx="8643938" cy="5929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/>
              <a:t>   </a:t>
            </a:r>
            <a:endParaRPr lang="en-US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476672"/>
            <a:ext cx="6333814" cy="50395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8187" y="1340768"/>
            <a:ext cx="8496301" cy="1521518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81678" y="3284982"/>
            <a:ext cx="5292605" cy="864100"/>
          </a:xfrm>
          <a:prstGeom prst="rect">
            <a:avLst/>
          </a:prstGeom>
          <a:noFill/>
          <a:ln/>
          <a:effectLst/>
        </p:spPr>
      </p:pic>
      <p:sp>
        <p:nvSpPr>
          <p:cNvPr id="23" name="Freeform 22"/>
          <p:cNvSpPr/>
          <p:nvPr/>
        </p:nvSpPr>
        <p:spPr>
          <a:xfrm>
            <a:off x="3025410" y="4879058"/>
            <a:ext cx="2674235" cy="1572783"/>
          </a:xfrm>
          <a:custGeom>
            <a:avLst/>
            <a:gdLst>
              <a:gd name="connsiteX0" fmla="*/ 75489 w 3345679"/>
              <a:gd name="connsiteY0" fmla="*/ 1333144 h 2056688"/>
              <a:gd name="connsiteX1" fmla="*/ 331862 w 3345679"/>
              <a:gd name="connsiteY1" fmla="*/ 427290 h 2056688"/>
              <a:gd name="connsiteX2" fmla="*/ 1759010 w 3345679"/>
              <a:gd name="connsiteY2" fmla="*/ 68366 h 2056688"/>
              <a:gd name="connsiteX3" fmla="*/ 3339982 w 3345679"/>
              <a:gd name="connsiteY3" fmla="*/ 837488 h 2056688"/>
              <a:gd name="connsiteX4" fmla="*/ 1793193 w 3345679"/>
              <a:gd name="connsiteY4" fmla="*/ 1888621 h 2056688"/>
              <a:gd name="connsiteX5" fmla="*/ 289133 w 3345679"/>
              <a:gd name="connsiteY5" fmla="*/ 1845892 h 2056688"/>
              <a:gd name="connsiteX6" fmla="*/ 75489 w 3345679"/>
              <a:gd name="connsiteY6" fmla="*/ 1333144 h 205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679" h="2056688">
                <a:moveTo>
                  <a:pt x="75489" y="1333144"/>
                </a:moveTo>
                <a:cubicBezTo>
                  <a:pt x="82610" y="1096710"/>
                  <a:pt x="51275" y="638086"/>
                  <a:pt x="331862" y="427290"/>
                </a:cubicBezTo>
                <a:cubicBezTo>
                  <a:pt x="612449" y="216494"/>
                  <a:pt x="1257657" y="0"/>
                  <a:pt x="1759010" y="68366"/>
                </a:cubicBezTo>
                <a:cubicBezTo>
                  <a:pt x="2260363" y="136732"/>
                  <a:pt x="3334285" y="534112"/>
                  <a:pt x="3339982" y="837488"/>
                </a:cubicBezTo>
                <a:cubicBezTo>
                  <a:pt x="3345679" y="1140864"/>
                  <a:pt x="2301668" y="1720554"/>
                  <a:pt x="1793193" y="1888621"/>
                </a:cubicBezTo>
                <a:cubicBezTo>
                  <a:pt x="1284718" y="2056688"/>
                  <a:pt x="578266" y="1941320"/>
                  <a:pt x="289133" y="1845892"/>
                </a:cubicBezTo>
                <a:cubicBezTo>
                  <a:pt x="0" y="1750464"/>
                  <a:pt x="68368" y="1569578"/>
                  <a:pt x="75489" y="133314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Freeform 25"/>
          <p:cNvSpPr/>
          <p:nvPr/>
        </p:nvSpPr>
        <p:spPr>
          <a:xfrm>
            <a:off x="3539405" y="4942085"/>
            <a:ext cx="569897" cy="1448512"/>
          </a:xfrm>
          <a:custGeom>
            <a:avLst/>
            <a:gdLst>
              <a:gd name="connsiteX0" fmla="*/ 418744 w 470018"/>
              <a:gd name="connsiteY0" fmla="*/ 0 h 1448512"/>
              <a:gd name="connsiteX1" fmla="*/ 188007 w 470018"/>
              <a:gd name="connsiteY1" fmla="*/ 119641 h 1448512"/>
              <a:gd name="connsiteX2" fmla="*/ 25637 w 470018"/>
              <a:gd name="connsiteY2" fmla="*/ 615297 h 1448512"/>
              <a:gd name="connsiteX3" fmla="*/ 34183 w 470018"/>
              <a:gd name="connsiteY3" fmla="*/ 1110953 h 1448512"/>
              <a:gd name="connsiteX4" fmla="*/ 205099 w 470018"/>
              <a:gd name="connsiteY4" fmla="*/ 1392964 h 1448512"/>
              <a:gd name="connsiteX5" fmla="*/ 470018 w 470018"/>
              <a:gd name="connsiteY5" fmla="*/ 1444239 h 144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18" h="1448512">
                <a:moveTo>
                  <a:pt x="418744" y="0"/>
                </a:moveTo>
                <a:cubicBezTo>
                  <a:pt x="336134" y="8546"/>
                  <a:pt x="253525" y="17092"/>
                  <a:pt x="188007" y="119641"/>
                </a:cubicBezTo>
                <a:cubicBezTo>
                  <a:pt x="122489" y="222190"/>
                  <a:pt x="51274" y="450078"/>
                  <a:pt x="25637" y="615297"/>
                </a:cubicBezTo>
                <a:cubicBezTo>
                  <a:pt x="0" y="780516"/>
                  <a:pt x="4273" y="981342"/>
                  <a:pt x="34183" y="1110953"/>
                </a:cubicBezTo>
                <a:cubicBezTo>
                  <a:pt x="64093" y="1240564"/>
                  <a:pt x="132460" y="1337416"/>
                  <a:pt x="205099" y="1392964"/>
                </a:cubicBezTo>
                <a:cubicBezTo>
                  <a:pt x="277738" y="1448512"/>
                  <a:pt x="373878" y="1446375"/>
                  <a:pt x="470018" y="1444239"/>
                </a:cubicBezTo>
              </a:path>
            </a:pathLst>
          </a:cu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eeform 26"/>
          <p:cNvSpPr/>
          <p:nvPr/>
        </p:nvSpPr>
        <p:spPr>
          <a:xfrm>
            <a:off x="4109302" y="4923569"/>
            <a:ext cx="395956" cy="1462755"/>
          </a:xfrm>
          <a:custGeom>
            <a:avLst/>
            <a:gdLst>
              <a:gd name="connsiteX0" fmla="*/ 0 w 395956"/>
              <a:gd name="connsiteY0" fmla="*/ 9970 h 1462755"/>
              <a:gd name="connsiteX1" fmla="*/ 213645 w 395956"/>
              <a:gd name="connsiteY1" fmla="*/ 52699 h 1462755"/>
              <a:gd name="connsiteX2" fmla="*/ 367470 w 395956"/>
              <a:gd name="connsiteY2" fmla="*/ 326164 h 1462755"/>
              <a:gd name="connsiteX3" fmla="*/ 384561 w 395956"/>
              <a:gd name="connsiteY3" fmla="*/ 915824 h 1462755"/>
              <a:gd name="connsiteX4" fmla="*/ 307649 w 395956"/>
              <a:gd name="connsiteY4" fmla="*/ 1317477 h 1462755"/>
              <a:gd name="connsiteX5" fmla="*/ 76912 w 395956"/>
              <a:gd name="connsiteY5" fmla="*/ 1462755 h 14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56" h="1462755">
                <a:moveTo>
                  <a:pt x="0" y="9970"/>
                </a:moveTo>
                <a:cubicBezTo>
                  <a:pt x="76200" y="4985"/>
                  <a:pt x="152400" y="0"/>
                  <a:pt x="213645" y="52699"/>
                </a:cubicBezTo>
                <a:cubicBezTo>
                  <a:pt x="274890" y="105398"/>
                  <a:pt x="338984" y="182310"/>
                  <a:pt x="367470" y="326164"/>
                </a:cubicBezTo>
                <a:cubicBezTo>
                  <a:pt x="395956" y="470018"/>
                  <a:pt x="394531" y="750605"/>
                  <a:pt x="384561" y="915824"/>
                </a:cubicBezTo>
                <a:cubicBezTo>
                  <a:pt x="374591" y="1081043"/>
                  <a:pt x="358924" y="1226322"/>
                  <a:pt x="307649" y="1317477"/>
                </a:cubicBezTo>
                <a:cubicBezTo>
                  <a:pt x="256374" y="1408632"/>
                  <a:pt x="166643" y="1435693"/>
                  <a:pt x="76912" y="1462755"/>
                </a:cubicBez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eeform 27"/>
          <p:cNvSpPr/>
          <p:nvPr/>
        </p:nvSpPr>
        <p:spPr>
          <a:xfrm>
            <a:off x="5051573" y="5167091"/>
            <a:ext cx="216024" cy="792088"/>
          </a:xfrm>
          <a:custGeom>
            <a:avLst/>
            <a:gdLst>
              <a:gd name="connsiteX0" fmla="*/ 418744 w 470018"/>
              <a:gd name="connsiteY0" fmla="*/ 0 h 1448512"/>
              <a:gd name="connsiteX1" fmla="*/ 188007 w 470018"/>
              <a:gd name="connsiteY1" fmla="*/ 119641 h 1448512"/>
              <a:gd name="connsiteX2" fmla="*/ 25637 w 470018"/>
              <a:gd name="connsiteY2" fmla="*/ 615297 h 1448512"/>
              <a:gd name="connsiteX3" fmla="*/ 34183 w 470018"/>
              <a:gd name="connsiteY3" fmla="*/ 1110953 h 1448512"/>
              <a:gd name="connsiteX4" fmla="*/ 205099 w 470018"/>
              <a:gd name="connsiteY4" fmla="*/ 1392964 h 1448512"/>
              <a:gd name="connsiteX5" fmla="*/ 470018 w 470018"/>
              <a:gd name="connsiteY5" fmla="*/ 1444239 h 144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18" h="1448512">
                <a:moveTo>
                  <a:pt x="418744" y="0"/>
                </a:moveTo>
                <a:cubicBezTo>
                  <a:pt x="336134" y="8546"/>
                  <a:pt x="253525" y="17092"/>
                  <a:pt x="188007" y="119641"/>
                </a:cubicBezTo>
                <a:cubicBezTo>
                  <a:pt x="122489" y="222190"/>
                  <a:pt x="51274" y="450078"/>
                  <a:pt x="25637" y="615297"/>
                </a:cubicBezTo>
                <a:cubicBezTo>
                  <a:pt x="0" y="780516"/>
                  <a:pt x="4273" y="981342"/>
                  <a:pt x="34183" y="1110953"/>
                </a:cubicBezTo>
                <a:cubicBezTo>
                  <a:pt x="64093" y="1240564"/>
                  <a:pt x="132460" y="1337416"/>
                  <a:pt x="205099" y="1392964"/>
                </a:cubicBezTo>
                <a:cubicBezTo>
                  <a:pt x="277738" y="1448512"/>
                  <a:pt x="373878" y="1446375"/>
                  <a:pt x="470018" y="1444239"/>
                </a:cubicBezTo>
              </a:path>
            </a:pathLst>
          </a:cu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eeform 28"/>
          <p:cNvSpPr/>
          <p:nvPr/>
        </p:nvSpPr>
        <p:spPr>
          <a:xfrm>
            <a:off x="5195589" y="5167091"/>
            <a:ext cx="144016" cy="792088"/>
          </a:xfrm>
          <a:custGeom>
            <a:avLst/>
            <a:gdLst>
              <a:gd name="connsiteX0" fmla="*/ 0 w 395956"/>
              <a:gd name="connsiteY0" fmla="*/ 9970 h 1462755"/>
              <a:gd name="connsiteX1" fmla="*/ 213645 w 395956"/>
              <a:gd name="connsiteY1" fmla="*/ 52699 h 1462755"/>
              <a:gd name="connsiteX2" fmla="*/ 367470 w 395956"/>
              <a:gd name="connsiteY2" fmla="*/ 326164 h 1462755"/>
              <a:gd name="connsiteX3" fmla="*/ 384561 w 395956"/>
              <a:gd name="connsiteY3" fmla="*/ 915824 h 1462755"/>
              <a:gd name="connsiteX4" fmla="*/ 307649 w 395956"/>
              <a:gd name="connsiteY4" fmla="*/ 1317477 h 1462755"/>
              <a:gd name="connsiteX5" fmla="*/ 76912 w 395956"/>
              <a:gd name="connsiteY5" fmla="*/ 1462755 h 14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56" h="1462755">
                <a:moveTo>
                  <a:pt x="0" y="9970"/>
                </a:moveTo>
                <a:cubicBezTo>
                  <a:pt x="76200" y="4985"/>
                  <a:pt x="152400" y="0"/>
                  <a:pt x="213645" y="52699"/>
                </a:cubicBezTo>
                <a:cubicBezTo>
                  <a:pt x="274890" y="105398"/>
                  <a:pt x="338984" y="182310"/>
                  <a:pt x="367470" y="326164"/>
                </a:cubicBezTo>
                <a:cubicBezTo>
                  <a:pt x="395956" y="470018"/>
                  <a:pt x="394531" y="750605"/>
                  <a:pt x="384561" y="915824"/>
                </a:cubicBezTo>
                <a:cubicBezTo>
                  <a:pt x="374591" y="1081043"/>
                  <a:pt x="358924" y="1226322"/>
                  <a:pt x="307649" y="1317477"/>
                </a:cubicBezTo>
                <a:cubicBezTo>
                  <a:pt x="256374" y="1408632"/>
                  <a:pt x="166643" y="1435693"/>
                  <a:pt x="76912" y="1462755"/>
                </a:cubicBez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eeform 29"/>
          <p:cNvSpPr/>
          <p:nvPr/>
        </p:nvSpPr>
        <p:spPr>
          <a:xfrm>
            <a:off x="3683421" y="5374714"/>
            <a:ext cx="648071" cy="728481"/>
          </a:xfrm>
          <a:custGeom>
            <a:avLst/>
            <a:gdLst>
              <a:gd name="connsiteX0" fmla="*/ 272041 w 573992"/>
              <a:gd name="connsiteY0" fmla="*/ 32758 h 536960"/>
              <a:gd name="connsiteX1" fmla="*/ 32759 w 573992"/>
              <a:gd name="connsiteY1" fmla="*/ 195128 h 536960"/>
              <a:gd name="connsiteX2" fmla="*/ 75488 w 573992"/>
              <a:gd name="connsiteY2" fmla="*/ 485685 h 536960"/>
              <a:gd name="connsiteX3" fmla="*/ 442957 w 573992"/>
              <a:gd name="connsiteY3" fmla="*/ 485685 h 536960"/>
              <a:gd name="connsiteX4" fmla="*/ 562598 w 573992"/>
              <a:gd name="connsiteY4" fmla="*/ 178037 h 536960"/>
              <a:gd name="connsiteX5" fmla="*/ 374591 w 573992"/>
              <a:gd name="connsiteY5" fmla="*/ 24213 h 536960"/>
              <a:gd name="connsiteX6" fmla="*/ 272041 w 573992"/>
              <a:gd name="connsiteY6" fmla="*/ 32758 h 53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992" h="536960">
                <a:moveTo>
                  <a:pt x="272041" y="32758"/>
                </a:moveTo>
                <a:cubicBezTo>
                  <a:pt x="215069" y="61244"/>
                  <a:pt x="65518" y="119640"/>
                  <a:pt x="32759" y="195128"/>
                </a:cubicBezTo>
                <a:cubicBezTo>
                  <a:pt x="0" y="270616"/>
                  <a:pt x="7122" y="437259"/>
                  <a:pt x="75488" y="485685"/>
                </a:cubicBezTo>
                <a:cubicBezTo>
                  <a:pt x="143854" y="534111"/>
                  <a:pt x="361772" y="536960"/>
                  <a:pt x="442957" y="485685"/>
                </a:cubicBezTo>
                <a:cubicBezTo>
                  <a:pt x="524142" y="434410"/>
                  <a:pt x="573992" y="254949"/>
                  <a:pt x="562598" y="178037"/>
                </a:cubicBezTo>
                <a:cubicBezTo>
                  <a:pt x="551204" y="101125"/>
                  <a:pt x="421593" y="48426"/>
                  <a:pt x="374591" y="24213"/>
                </a:cubicBezTo>
                <a:cubicBezTo>
                  <a:pt x="327589" y="0"/>
                  <a:pt x="329013" y="4272"/>
                  <a:pt x="272041" y="3275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eeform 31"/>
          <p:cNvSpPr/>
          <p:nvPr/>
        </p:nvSpPr>
        <p:spPr>
          <a:xfrm>
            <a:off x="3971452" y="5403558"/>
            <a:ext cx="146395" cy="690785"/>
          </a:xfrm>
          <a:custGeom>
            <a:avLst/>
            <a:gdLst>
              <a:gd name="connsiteX0" fmla="*/ 195129 w 246404"/>
              <a:gd name="connsiteY0" fmla="*/ 0 h 690785"/>
              <a:gd name="connsiteX1" fmla="*/ 66942 w 246404"/>
              <a:gd name="connsiteY1" fmla="*/ 119641 h 690785"/>
              <a:gd name="connsiteX2" fmla="*/ 7122 w 246404"/>
              <a:gd name="connsiteY2" fmla="*/ 324740 h 690785"/>
              <a:gd name="connsiteX3" fmla="*/ 109671 w 246404"/>
              <a:gd name="connsiteY3" fmla="*/ 632389 h 690785"/>
              <a:gd name="connsiteX4" fmla="*/ 246404 w 246404"/>
              <a:gd name="connsiteY4" fmla="*/ 675118 h 69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404" h="690785">
                <a:moveTo>
                  <a:pt x="195129" y="0"/>
                </a:moveTo>
                <a:cubicBezTo>
                  <a:pt x="146702" y="32759"/>
                  <a:pt x="98276" y="65518"/>
                  <a:pt x="66942" y="119641"/>
                </a:cubicBezTo>
                <a:cubicBezTo>
                  <a:pt x="35608" y="173764"/>
                  <a:pt x="0" y="239282"/>
                  <a:pt x="7122" y="324740"/>
                </a:cubicBezTo>
                <a:cubicBezTo>
                  <a:pt x="14244" y="410198"/>
                  <a:pt x="69791" y="573993"/>
                  <a:pt x="109671" y="632389"/>
                </a:cubicBezTo>
                <a:cubicBezTo>
                  <a:pt x="149551" y="690785"/>
                  <a:pt x="197977" y="682951"/>
                  <a:pt x="246404" y="675118"/>
                </a:cubicBezTo>
              </a:path>
            </a:pathLst>
          </a:cu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32"/>
          <p:cNvSpPr/>
          <p:nvPr/>
        </p:nvSpPr>
        <p:spPr>
          <a:xfrm>
            <a:off x="4043461" y="5395012"/>
            <a:ext cx="144016" cy="708183"/>
          </a:xfrm>
          <a:custGeom>
            <a:avLst/>
            <a:gdLst>
              <a:gd name="connsiteX0" fmla="*/ 25638 w 139582"/>
              <a:gd name="connsiteY0" fmla="*/ 0 h 713574"/>
              <a:gd name="connsiteX1" fmla="*/ 102550 w 139582"/>
              <a:gd name="connsiteY1" fmla="*/ 111095 h 713574"/>
              <a:gd name="connsiteX2" fmla="*/ 136733 w 139582"/>
              <a:gd name="connsiteY2" fmla="*/ 410198 h 713574"/>
              <a:gd name="connsiteX3" fmla="*/ 85458 w 139582"/>
              <a:gd name="connsiteY3" fmla="*/ 666572 h 713574"/>
              <a:gd name="connsiteX4" fmla="*/ 0 w 139582"/>
              <a:gd name="connsiteY4" fmla="*/ 692209 h 71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82" h="713574">
                <a:moveTo>
                  <a:pt x="25638" y="0"/>
                </a:moveTo>
                <a:cubicBezTo>
                  <a:pt x="54836" y="21364"/>
                  <a:pt x="84034" y="42729"/>
                  <a:pt x="102550" y="111095"/>
                </a:cubicBezTo>
                <a:cubicBezTo>
                  <a:pt x="121066" y="179461"/>
                  <a:pt x="139582" y="317619"/>
                  <a:pt x="136733" y="410198"/>
                </a:cubicBezTo>
                <a:cubicBezTo>
                  <a:pt x="133884" y="502777"/>
                  <a:pt x="108247" y="619570"/>
                  <a:pt x="85458" y="666572"/>
                </a:cubicBezTo>
                <a:cubicBezTo>
                  <a:pt x="62669" y="713574"/>
                  <a:pt x="31334" y="702891"/>
                  <a:pt x="0" y="692209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4943561" y="4771047"/>
            <a:ext cx="43204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3827438" y="5815162"/>
            <a:ext cx="432048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9244" y="4509120"/>
            <a:ext cx="176746" cy="196777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75068" y="5546018"/>
            <a:ext cx="176746" cy="196777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9367" y="5383114"/>
            <a:ext cx="268575" cy="209489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4663035"/>
            <a:ext cx="335557" cy="216024"/>
          </a:xfrm>
          <a:prstGeom prst="rect">
            <a:avLst/>
          </a:prstGeom>
          <a:noFill/>
          <a:ln/>
          <a:effectLst/>
        </p:spPr>
      </p:pic>
      <p:cxnSp>
        <p:nvCxnSpPr>
          <p:cNvPr id="56" name="Straight Arrow Connector 55"/>
          <p:cNvCxnSpPr/>
          <p:nvPr/>
        </p:nvCxnSpPr>
        <p:spPr>
          <a:xfrm rot="16200000" flipH="1">
            <a:off x="3251373" y="4951067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395389" y="4807051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3419872" y="2952329"/>
            <a:ext cx="941461" cy="351801"/>
          </a:xfrm>
          <a:custGeom>
            <a:avLst/>
            <a:gdLst>
              <a:gd name="connsiteX0" fmla="*/ 0 w 941461"/>
              <a:gd name="connsiteY0" fmla="*/ 351801 h 351801"/>
              <a:gd name="connsiteX1" fmla="*/ 333286 w 941461"/>
              <a:gd name="connsiteY1" fmla="*/ 61244 h 351801"/>
              <a:gd name="connsiteX2" fmla="*/ 846033 w 941461"/>
              <a:gd name="connsiteY2" fmla="*/ 9970 h 351801"/>
              <a:gd name="connsiteX3" fmla="*/ 905854 w 941461"/>
              <a:gd name="connsiteY3" fmla="*/ 1424 h 35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61" h="351801">
                <a:moveTo>
                  <a:pt x="0" y="351801"/>
                </a:moveTo>
                <a:cubicBezTo>
                  <a:pt x="96140" y="235008"/>
                  <a:pt x="192281" y="118216"/>
                  <a:pt x="333286" y="61244"/>
                </a:cubicBezTo>
                <a:cubicBezTo>
                  <a:pt x="474291" y="4272"/>
                  <a:pt x="750605" y="19940"/>
                  <a:pt x="846033" y="9970"/>
                </a:cubicBezTo>
                <a:cubicBezTo>
                  <a:pt x="941461" y="0"/>
                  <a:pt x="923657" y="712"/>
                  <a:pt x="905854" y="14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Freeform 78"/>
          <p:cNvSpPr/>
          <p:nvPr/>
        </p:nvSpPr>
        <p:spPr>
          <a:xfrm>
            <a:off x="4716016" y="3168353"/>
            <a:ext cx="936104" cy="279793"/>
          </a:xfrm>
          <a:custGeom>
            <a:avLst/>
            <a:gdLst>
              <a:gd name="connsiteX0" fmla="*/ 0 w 941461"/>
              <a:gd name="connsiteY0" fmla="*/ 351801 h 351801"/>
              <a:gd name="connsiteX1" fmla="*/ 333286 w 941461"/>
              <a:gd name="connsiteY1" fmla="*/ 61244 h 351801"/>
              <a:gd name="connsiteX2" fmla="*/ 846033 w 941461"/>
              <a:gd name="connsiteY2" fmla="*/ 9970 h 351801"/>
              <a:gd name="connsiteX3" fmla="*/ 905854 w 941461"/>
              <a:gd name="connsiteY3" fmla="*/ 1424 h 35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61" h="351801">
                <a:moveTo>
                  <a:pt x="0" y="351801"/>
                </a:moveTo>
                <a:cubicBezTo>
                  <a:pt x="96140" y="235008"/>
                  <a:pt x="192281" y="118216"/>
                  <a:pt x="333286" y="61244"/>
                </a:cubicBezTo>
                <a:cubicBezTo>
                  <a:pt x="474291" y="4272"/>
                  <a:pt x="750605" y="19940"/>
                  <a:pt x="846033" y="9970"/>
                </a:cubicBezTo>
                <a:cubicBezTo>
                  <a:pt x="941461" y="0"/>
                  <a:pt x="923657" y="712"/>
                  <a:pt x="905854" y="14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Freeform 82"/>
          <p:cNvSpPr/>
          <p:nvPr/>
        </p:nvSpPr>
        <p:spPr>
          <a:xfrm>
            <a:off x="4355976" y="2952328"/>
            <a:ext cx="1296144" cy="213645"/>
          </a:xfrm>
          <a:custGeom>
            <a:avLst/>
            <a:gdLst>
              <a:gd name="connsiteX0" fmla="*/ 0 w 1486968"/>
              <a:gd name="connsiteY0" fmla="*/ 0 h 213645"/>
              <a:gd name="connsiteX1" fmla="*/ 606751 w 1486968"/>
              <a:gd name="connsiteY1" fmla="*/ 153824 h 213645"/>
              <a:gd name="connsiteX2" fmla="*/ 1486968 w 1486968"/>
              <a:gd name="connsiteY2" fmla="*/ 213645 h 2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6968" h="213645">
                <a:moveTo>
                  <a:pt x="0" y="0"/>
                </a:moveTo>
                <a:cubicBezTo>
                  <a:pt x="179461" y="59108"/>
                  <a:pt x="358923" y="118217"/>
                  <a:pt x="606751" y="153824"/>
                </a:cubicBezTo>
                <a:cubicBezTo>
                  <a:pt x="854579" y="189431"/>
                  <a:pt x="1170773" y="201538"/>
                  <a:pt x="1486968" y="2136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Freeform 84"/>
          <p:cNvSpPr/>
          <p:nvPr/>
        </p:nvSpPr>
        <p:spPr>
          <a:xfrm>
            <a:off x="4356947" y="3600401"/>
            <a:ext cx="1295173" cy="144015"/>
          </a:xfrm>
          <a:custGeom>
            <a:avLst/>
            <a:gdLst>
              <a:gd name="connsiteX0" fmla="*/ 0 w 1495514"/>
              <a:gd name="connsiteY0" fmla="*/ 0 h 99701"/>
              <a:gd name="connsiteX1" fmla="*/ 675118 w 1495514"/>
              <a:gd name="connsiteY1" fmla="*/ 94004 h 99701"/>
              <a:gd name="connsiteX2" fmla="*/ 1495514 w 1495514"/>
              <a:gd name="connsiteY2" fmla="*/ 34183 h 9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514" h="99701">
                <a:moveTo>
                  <a:pt x="0" y="0"/>
                </a:moveTo>
                <a:cubicBezTo>
                  <a:pt x="212933" y="44153"/>
                  <a:pt x="425866" y="88307"/>
                  <a:pt x="675118" y="94004"/>
                </a:cubicBezTo>
                <a:cubicBezTo>
                  <a:pt x="924370" y="99701"/>
                  <a:pt x="1209942" y="66942"/>
                  <a:pt x="1495514" y="341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Freeform 85"/>
          <p:cNvSpPr/>
          <p:nvPr/>
        </p:nvSpPr>
        <p:spPr>
          <a:xfrm>
            <a:off x="3419872" y="3600401"/>
            <a:ext cx="931491" cy="193705"/>
          </a:xfrm>
          <a:custGeom>
            <a:avLst/>
            <a:gdLst>
              <a:gd name="connsiteX0" fmla="*/ 0 w 931491"/>
              <a:gd name="connsiteY0" fmla="*/ 136732 h 193705"/>
              <a:gd name="connsiteX1" fmla="*/ 538385 w 931491"/>
              <a:gd name="connsiteY1" fmla="*/ 170916 h 193705"/>
              <a:gd name="connsiteX2" fmla="*/ 931491 w 931491"/>
              <a:gd name="connsiteY2" fmla="*/ 0 h 19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491" h="193705">
                <a:moveTo>
                  <a:pt x="0" y="136732"/>
                </a:moveTo>
                <a:cubicBezTo>
                  <a:pt x="191568" y="165218"/>
                  <a:pt x="383137" y="193705"/>
                  <a:pt x="538385" y="170916"/>
                </a:cubicBezTo>
                <a:cubicBezTo>
                  <a:pt x="693633" y="148127"/>
                  <a:pt x="812562" y="74063"/>
                  <a:pt x="93149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Freeform 86"/>
          <p:cNvSpPr/>
          <p:nvPr/>
        </p:nvSpPr>
        <p:spPr>
          <a:xfrm>
            <a:off x="3419872" y="3744417"/>
            <a:ext cx="1330181" cy="504055"/>
          </a:xfrm>
          <a:custGeom>
            <a:avLst/>
            <a:gdLst>
              <a:gd name="connsiteX0" fmla="*/ 0 w 1281869"/>
              <a:gd name="connsiteY0" fmla="*/ 0 h 538385"/>
              <a:gd name="connsiteX1" fmla="*/ 743484 w 1281869"/>
              <a:gd name="connsiteY1" fmla="*/ 461473 h 538385"/>
              <a:gd name="connsiteX2" fmla="*/ 1281869 w 1281869"/>
              <a:gd name="connsiteY2" fmla="*/ 461473 h 53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869" h="538385">
                <a:moveTo>
                  <a:pt x="0" y="0"/>
                </a:moveTo>
                <a:cubicBezTo>
                  <a:pt x="264919" y="192280"/>
                  <a:pt x="529839" y="384561"/>
                  <a:pt x="743484" y="461473"/>
                </a:cubicBezTo>
                <a:cubicBezTo>
                  <a:pt x="957129" y="538385"/>
                  <a:pt x="1281869" y="461473"/>
                  <a:pt x="1281869" y="4614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Freeform 87"/>
          <p:cNvSpPr/>
          <p:nvPr/>
        </p:nvSpPr>
        <p:spPr>
          <a:xfrm>
            <a:off x="4741509" y="3661194"/>
            <a:ext cx="910611" cy="515270"/>
          </a:xfrm>
          <a:custGeom>
            <a:avLst/>
            <a:gdLst>
              <a:gd name="connsiteX0" fmla="*/ 0 w 1110953"/>
              <a:gd name="connsiteY0" fmla="*/ 581114 h 581114"/>
              <a:gd name="connsiteX1" fmla="*/ 828942 w 1110953"/>
              <a:gd name="connsiteY1" fmla="*/ 282011 h 581114"/>
              <a:gd name="connsiteX2" fmla="*/ 1110953 w 1110953"/>
              <a:gd name="connsiteY2" fmla="*/ 0 h 58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953" h="581114">
                <a:moveTo>
                  <a:pt x="0" y="581114"/>
                </a:moveTo>
                <a:cubicBezTo>
                  <a:pt x="321891" y="479988"/>
                  <a:pt x="643783" y="378863"/>
                  <a:pt x="828942" y="282011"/>
                </a:cubicBezTo>
                <a:cubicBezTo>
                  <a:pt x="1014101" y="185159"/>
                  <a:pt x="1062527" y="92579"/>
                  <a:pt x="1110953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0" name="Straight Connector 89"/>
          <p:cNvCxnSpPr>
            <a:stCxn id="78" idx="0"/>
          </p:cNvCxnSpPr>
          <p:nvPr/>
        </p:nvCxnSpPr>
        <p:spPr>
          <a:xfrm>
            <a:off x="3419872" y="3304130"/>
            <a:ext cx="0" cy="440287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2915817" y="4248472"/>
            <a:ext cx="10081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4319971" y="3852427"/>
            <a:ext cx="792088" cy="1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85" idx="0"/>
          </p:cNvCxnSpPr>
          <p:nvPr/>
        </p:nvCxnSpPr>
        <p:spPr>
          <a:xfrm rot="16200000" flipH="1">
            <a:off x="4032426" y="3275880"/>
            <a:ext cx="648072" cy="97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3" idx="2"/>
          </p:cNvCxnSpPr>
          <p:nvPr/>
        </p:nvCxnSpPr>
        <p:spPr>
          <a:xfrm>
            <a:off x="5652120" y="3165973"/>
            <a:ext cx="1" cy="578445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3923929" y="4032448"/>
            <a:ext cx="864097" cy="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3425455" y="3301007"/>
            <a:ext cx="1298961" cy="189432"/>
          </a:xfrm>
          <a:custGeom>
            <a:avLst/>
            <a:gdLst>
              <a:gd name="connsiteX0" fmla="*/ 0 w 1298961"/>
              <a:gd name="connsiteY0" fmla="*/ 0 h 189432"/>
              <a:gd name="connsiteX1" fmla="*/ 615297 w 1298961"/>
              <a:gd name="connsiteY1" fmla="*/ 162370 h 189432"/>
              <a:gd name="connsiteX2" fmla="*/ 1298961 w 1298961"/>
              <a:gd name="connsiteY2" fmla="*/ 162370 h 18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1" h="189432">
                <a:moveTo>
                  <a:pt x="0" y="0"/>
                </a:moveTo>
                <a:cubicBezTo>
                  <a:pt x="199402" y="67654"/>
                  <a:pt x="398804" y="135308"/>
                  <a:pt x="615297" y="162370"/>
                </a:cubicBezTo>
                <a:cubicBezTo>
                  <a:pt x="831790" y="189432"/>
                  <a:pt x="1065375" y="175901"/>
                  <a:pt x="1298961" y="1623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5" name="Picture 6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1052736"/>
            <a:ext cx="7526181" cy="1028276"/>
          </a:xfrm>
          <a:prstGeom prst="rect">
            <a:avLst/>
          </a:prstGeom>
          <a:noFill/>
          <a:ln/>
          <a:effectLst/>
        </p:spPr>
      </p:pic>
      <p:cxnSp>
        <p:nvCxnSpPr>
          <p:cNvPr id="103" name="Straight Connector 102"/>
          <p:cNvCxnSpPr/>
          <p:nvPr/>
        </p:nvCxnSpPr>
        <p:spPr>
          <a:xfrm rot="5400000">
            <a:off x="5256076" y="4068452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4414292" y="4450804"/>
            <a:ext cx="6034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55976" y="446449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419872" y="475252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419872" y="4464496"/>
            <a:ext cx="9361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4716016" y="4464496"/>
            <a:ext cx="9361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3816424"/>
            <a:ext cx="1113102" cy="260151"/>
          </a:xfrm>
          <a:prstGeom prst="rect">
            <a:avLst/>
          </a:prstGeom>
          <a:noFill/>
          <a:ln/>
          <a:effectLst/>
        </p:spPr>
      </p:pic>
      <p:pic>
        <p:nvPicPr>
          <p:cNvPr id="137" name="Picture 1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4287" y="3096344"/>
            <a:ext cx="1090022" cy="260070"/>
          </a:xfrm>
          <a:prstGeom prst="rect">
            <a:avLst/>
          </a:prstGeom>
          <a:noFill/>
          <a:ln/>
          <a:effectLst/>
        </p:spPr>
      </p:pic>
      <p:cxnSp>
        <p:nvCxnSpPr>
          <p:cNvPr id="139" name="Straight Connector 138"/>
          <p:cNvCxnSpPr/>
          <p:nvPr/>
        </p:nvCxnSpPr>
        <p:spPr>
          <a:xfrm>
            <a:off x="2411760" y="4824536"/>
            <a:ext cx="367240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1669368" y="3982752"/>
            <a:ext cx="206084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2483768" y="4464496"/>
            <a:ext cx="1368152" cy="404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6177" y="4776996"/>
            <a:ext cx="144015" cy="119532"/>
          </a:xfrm>
          <a:prstGeom prst="rect">
            <a:avLst/>
          </a:prstGeom>
          <a:noFill/>
          <a:ln/>
          <a:effectLst/>
        </p:spPr>
      </p:pic>
      <p:pic>
        <p:nvPicPr>
          <p:cNvPr id="151" name="Picture 15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6009" y="2952328"/>
            <a:ext cx="119532" cy="119532"/>
          </a:xfrm>
          <a:prstGeom prst="rect">
            <a:avLst/>
          </a:prstGeom>
          <a:noFill/>
          <a:ln/>
          <a:effectLst/>
        </p:spPr>
      </p:pic>
      <p:pic>
        <p:nvPicPr>
          <p:cNvPr id="153" name="Picture 15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36135" y="4320479"/>
            <a:ext cx="119053" cy="167822"/>
          </a:xfrm>
          <a:prstGeom prst="rect">
            <a:avLst/>
          </a:prstGeom>
          <a:noFill/>
          <a:ln/>
          <a:effectLst/>
        </p:spPr>
      </p:pic>
      <p:pic>
        <p:nvPicPr>
          <p:cNvPr id="154" name="Picture 15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6056" y="3456384"/>
            <a:ext cx="224253" cy="174918"/>
          </a:xfrm>
          <a:prstGeom prst="rect">
            <a:avLst/>
          </a:prstGeom>
          <a:noFill/>
          <a:ln/>
          <a:effectLst/>
        </p:spPr>
      </p:pic>
      <p:pic>
        <p:nvPicPr>
          <p:cNvPr id="156" name="Picture 15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520" y="3688765"/>
            <a:ext cx="1079792" cy="2463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Platshållare för innehåll 2"/>
          <p:cNvSpPr>
            <a:spLocks noGrp="1"/>
          </p:cNvSpPr>
          <p:nvPr>
            <p:ph idx="1"/>
          </p:nvPr>
        </p:nvSpPr>
        <p:spPr>
          <a:xfrm>
            <a:off x="285750" y="642938"/>
            <a:ext cx="8643938" cy="5929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/>
              <a:t>   </a:t>
            </a:r>
            <a:endParaRPr lang="en-US" dirty="0"/>
          </a:p>
        </p:txBody>
      </p:sp>
      <p:pic>
        <p:nvPicPr>
          <p:cNvPr id="20" name="Platshållare för innehåll 3" descr="Gauss_exempel_yti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31061" y="3384376"/>
            <a:ext cx="2924915" cy="2348880"/>
          </a:xfrm>
          <a:prstGeom prst="rect">
            <a:avLst/>
          </a:prstGeom>
        </p:spPr>
      </p:pic>
      <p:pic>
        <p:nvPicPr>
          <p:cNvPr id="21" name="Bildobjekt 5" descr="Gauss_exempel_divi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40273"/>
            <a:ext cx="2852211" cy="226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1720" y="1196750"/>
            <a:ext cx="5005303" cy="86410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60267" y="5687839"/>
            <a:ext cx="2207677" cy="189433"/>
          </a:xfrm>
          <a:prstGeom prst="rect">
            <a:avLst/>
          </a:prstGeom>
          <a:noFill/>
          <a:ln/>
          <a:effectLst/>
        </p:spPr>
      </p:pic>
      <p:sp>
        <p:nvSpPr>
          <p:cNvPr id="11" name="Up Arrow 10"/>
          <p:cNvSpPr/>
          <p:nvPr/>
        </p:nvSpPr>
        <p:spPr>
          <a:xfrm>
            <a:off x="2915816" y="2420888"/>
            <a:ext cx="72008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7768" y="5687838"/>
            <a:ext cx="2492544" cy="189433"/>
          </a:xfrm>
          <a:prstGeom prst="rect">
            <a:avLst/>
          </a:prstGeom>
          <a:noFill/>
          <a:ln/>
          <a:effectLst/>
        </p:spPr>
      </p:pic>
      <p:sp>
        <p:nvSpPr>
          <p:cNvPr id="15" name="Up Arrow 14"/>
          <p:cNvSpPr/>
          <p:nvPr/>
        </p:nvSpPr>
        <p:spPr>
          <a:xfrm>
            <a:off x="5724128" y="2420888"/>
            <a:ext cx="72008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7429500" y="6792416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kvation" r:id="rId12" imgW="139680" imgH="139680" progId="Equation.3">
                  <p:embed/>
                </p:oleObj>
              </mc:Choice>
              <mc:Fallback>
                <p:oleObj name="Ekvation" r:id="rId12" imgW="13968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6792416"/>
                        <a:ext cx="3571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2"/>
          <p:cNvGraphicFramePr>
            <a:graphicFrameLocks noChangeAspect="1"/>
          </p:cNvGraphicFramePr>
          <p:nvPr/>
        </p:nvGraphicFramePr>
        <p:xfrm>
          <a:off x="2214563" y="7248847"/>
          <a:ext cx="1085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kvation" r:id="rId14" imgW="482400" imgH="190440" progId="Equation.3">
                  <p:embed/>
                </p:oleObj>
              </mc:Choice>
              <mc:Fallback>
                <p:oleObj name="Ekvation" r:id="rId14" imgW="482400" imgH="190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7248847"/>
                        <a:ext cx="1085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720567"/>
            <a:ext cx="1872208" cy="404177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1636" y="1556790"/>
            <a:ext cx="6344605" cy="926486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31616" y="2564904"/>
            <a:ext cx="3476488" cy="926485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9632" y="3645036"/>
            <a:ext cx="1008111" cy="389451"/>
          </a:xfrm>
          <a:prstGeom prst="rect">
            <a:avLst/>
          </a:prstGeom>
          <a:noFill/>
          <a:ln/>
          <a:effectLst/>
        </p:spPr>
      </p:pic>
      <p:sp>
        <p:nvSpPr>
          <p:cNvPr id="38" name="Rounded Rectangle 37"/>
          <p:cNvSpPr/>
          <p:nvPr/>
        </p:nvSpPr>
        <p:spPr>
          <a:xfrm>
            <a:off x="1475656" y="692696"/>
            <a:ext cx="208823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ounded Rectangle 38"/>
          <p:cNvSpPr/>
          <p:nvPr/>
        </p:nvSpPr>
        <p:spPr>
          <a:xfrm>
            <a:off x="1115616" y="3573028"/>
            <a:ext cx="122413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1835696" y="148478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834902" y="328499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09562" y="2564904"/>
            <a:ext cx="1541498" cy="366657"/>
          </a:xfrm>
          <a:prstGeom prst="rect">
            <a:avLst/>
          </a:prstGeom>
          <a:noFill/>
          <a:ln/>
          <a:effectLst/>
        </p:spPr>
      </p:pic>
      <p:sp>
        <p:nvSpPr>
          <p:cNvPr id="49" name="Rounded Rectangle 48"/>
          <p:cNvSpPr/>
          <p:nvPr/>
        </p:nvSpPr>
        <p:spPr>
          <a:xfrm>
            <a:off x="6516216" y="2492896"/>
            <a:ext cx="17281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Arrow Connector 50"/>
          <p:cNvCxnSpPr>
            <a:stCxn id="49" idx="1"/>
          </p:cNvCxnSpPr>
          <p:nvPr/>
        </p:nvCxnSpPr>
        <p:spPr>
          <a:xfrm rot="10800000">
            <a:off x="6084168" y="2492896"/>
            <a:ext cx="43204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3731560"/>
            <a:ext cx="1467731" cy="201496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3515536"/>
            <a:ext cx="2110241" cy="128794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4833262"/>
            <a:ext cx="6057189" cy="5399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Platshållare för innehåll 2"/>
          <p:cNvSpPr>
            <a:spLocks noGrp="1"/>
          </p:cNvSpPr>
          <p:nvPr>
            <p:ph idx="1"/>
          </p:nvPr>
        </p:nvSpPr>
        <p:spPr>
          <a:xfrm>
            <a:off x="285750" y="642938"/>
            <a:ext cx="8643938" cy="5929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/>
              <a:t>   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42654" y="476672"/>
            <a:ext cx="4543833" cy="50395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9" y="1196752"/>
            <a:ext cx="7704856" cy="2146448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0078" y="3573148"/>
            <a:ext cx="4355813" cy="863821"/>
          </a:xfrm>
          <a:prstGeom prst="rect">
            <a:avLst/>
          </a:prstGeom>
          <a:noFill/>
          <a:ln/>
          <a:effectLst/>
        </p:spPr>
      </p:pic>
      <p:sp>
        <p:nvSpPr>
          <p:cNvPr id="27" name="Freeform 26"/>
          <p:cNvSpPr/>
          <p:nvPr/>
        </p:nvSpPr>
        <p:spPr>
          <a:xfrm>
            <a:off x="3131840" y="5157192"/>
            <a:ext cx="2736304" cy="936104"/>
          </a:xfrm>
          <a:custGeom>
            <a:avLst/>
            <a:gdLst>
              <a:gd name="connsiteX0" fmla="*/ 0 w 3197552"/>
              <a:gd name="connsiteY0" fmla="*/ 1021222 h 1166500"/>
              <a:gd name="connsiteX1" fmla="*/ 222190 w 3197552"/>
              <a:gd name="connsiteY1" fmla="*/ 628115 h 1166500"/>
              <a:gd name="connsiteX2" fmla="*/ 846033 w 3197552"/>
              <a:gd name="connsiteY2" fmla="*/ 158097 h 1166500"/>
              <a:gd name="connsiteX3" fmla="*/ 2170631 w 3197552"/>
              <a:gd name="connsiteY3" fmla="*/ 141005 h 1166500"/>
              <a:gd name="connsiteX4" fmla="*/ 3033757 w 3197552"/>
              <a:gd name="connsiteY4" fmla="*/ 1004130 h 1166500"/>
              <a:gd name="connsiteX5" fmla="*/ 3153398 w 3197552"/>
              <a:gd name="connsiteY5" fmla="*/ 1115226 h 116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7552" h="1166500">
                <a:moveTo>
                  <a:pt x="0" y="1021222"/>
                </a:moveTo>
                <a:cubicBezTo>
                  <a:pt x="40592" y="896595"/>
                  <a:pt x="81185" y="771969"/>
                  <a:pt x="222190" y="628115"/>
                </a:cubicBezTo>
                <a:cubicBezTo>
                  <a:pt x="363196" y="484261"/>
                  <a:pt x="521293" y="239282"/>
                  <a:pt x="846033" y="158097"/>
                </a:cubicBezTo>
                <a:cubicBezTo>
                  <a:pt x="1170773" y="76912"/>
                  <a:pt x="1806010" y="0"/>
                  <a:pt x="2170631" y="141005"/>
                </a:cubicBezTo>
                <a:cubicBezTo>
                  <a:pt x="2535252" y="282010"/>
                  <a:pt x="2869963" y="841760"/>
                  <a:pt x="3033757" y="1004130"/>
                </a:cubicBezTo>
                <a:cubicBezTo>
                  <a:pt x="3197552" y="1166500"/>
                  <a:pt x="3175475" y="1140863"/>
                  <a:pt x="3153398" y="1115226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reeform 30"/>
          <p:cNvSpPr/>
          <p:nvPr/>
        </p:nvSpPr>
        <p:spPr>
          <a:xfrm>
            <a:off x="3136307" y="5769835"/>
            <a:ext cx="2727817" cy="314771"/>
          </a:xfrm>
          <a:custGeom>
            <a:avLst/>
            <a:gdLst>
              <a:gd name="connsiteX0" fmla="*/ 0 w 2871386"/>
              <a:gd name="connsiteY0" fmla="*/ 235010 h 363197"/>
              <a:gd name="connsiteX1" fmla="*/ 188007 w 2871386"/>
              <a:gd name="connsiteY1" fmla="*/ 81185 h 363197"/>
              <a:gd name="connsiteX2" fmla="*/ 897308 w 2871386"/>
              <a:gd name="connsiteY2" fmla="*/ 12819 h 363197"/>
              <a:gd name="connsiteX3" fmla="*/ 2375730 w 2871386"/>
              <a:gd name="connsiteY3" fmla="*/ 158098 h 363197"/>
              <a:gd name="connsiteX4" fmla="*/ 2871386 w 2871386"/>
              <a:gd name="connsiteY4" fmla="*/ 363197 h 36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386" h="363197">
                <a:moveTo>
                  <a:pt x="0" y="235010"/>
                </a:moveTo>
                <a:cubicBezTo>
                  <a:pt x="19228" y="176613"/>
                  <a:pt x="38456" y="118217"/>
                  <a:pt x="188007" y="81185"/>
                </a:cubicBezTo>
                <a:cubicBezTo>
                  <a:pt x="337558" y="44153"/>
                  <a:pt x="532688" y="0"/>
                  <a:pt x="897308" y="12819"/>
                </a:cubicBezTo>
                <a:cubicBezTo>
                  <a:pt x="1261928" y="25638"/>
                  <a:pt x="2046717" y="99702"/>
                  <a:pt x="2375730" y="158098"/>
                </a:cubicBezTo>
                <a:cubicBezTo>
                  <a:pt x="2704743" y="216494"/>
                  <a:pt x="2788064" y="289845"/>
                  <a:pt x="2871386" y="363197"/>
                </a:cubicBezTo>
              </a:path>
            </a:pathLst>
          </a:cu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eeform 31"/>
          <p:cNvSpPr/>
          <p:nvPr/>
        </p:nvSpPr>
        <p:spPr>
          <a:xfrm>
            <a:off x="3134882" y="5973510"/>
            <a:ext cx="2791627" cy="499930"/>
          </a:xfrm>
          <a:custGeom>
            <a:avLst/>
            <a:gdLst>
              <a:gd name="connsiteX0" fmla="*/ 1425 w 2791627"/>
              <a:gd name="connsiteY0" fmla="*/ 0 h 499930"/>
              <a:gd name="connsiteX1" fmla="*/ 52699 w 2791627"/>
              <a:gd name="connsiteY1" fmla="*/ 128187 h 499930"/>
              <a:gd name="connsiteX2" fmla="*/ 317619 w 2791627"/>
              <a:gd name="connsiteY2" fmla="*/ 264920 h 499930"/>
              <a:gd name="connsiteX3" fmla="*/ 719271 w 2791627"/>
              <a:gd name="connsiteY3" fmla="*/ 376015 h 499930"/>
              <a:gd name="connsiteX4" fmla="*/ 1360206 w 2791627"/>
              <a:gd name="connsiteY4" fmla="*/ 487111 h 499930"/>
              <a:gd name="connsiteX5" fmla="*/ 2368610 w 2791627"/>
              <a:gd name="connsiteY5" fmla="*/ 452927 h 499930"/>
              <a:gd name="connsiteX6" fmla="*/ 2736079 w 2791627"/>
              <a:gd name="connsiteY6" fmla="*/ 256374 h 499930"/>
              <a:gd name="connsiteX7" fmla="*/ 2701896 w 2791627"/>
              <a:gd name="connsiteY7" fmla="*/ 94004 h 4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1627" h="499930">
                <a:moveTo>
                  <a:pt x="1425" y="0"/>
                </a:moveTo>
                <a:cubicBezTo>
                  <a:pt x="712" y="42017"/>
                  <a:pt x="0" y="84034"/>
                  <a:pt x="52699" y="128187"/>
                </a:cubicBezTo>
                <a:cubicBezTo>
                  <a:pt x="105398" y="172340"/>
                  <a:pt x="206524" y="223615"/>
                  <a:pt x="317619" y="264920"/>
                </a:cubicBezTo>
                <a:cubicBezTo>
                  <a:pt x="428714" y="306225"/>
                  <a:pt x="545507" y="338983"/>
                  <a:pt x="719271" y="376015"/>
                </a:cubicBezTo>
                <a:cubicBezTo>
                  <a:pt x="893036" y="413047"/>
                  <a:pt x="1085316" y="474292"/>
                  <a:pt x="1360206" y="487111"/>
                </a:cubicBezTo>
                <a:cubicBezTo>
                  <a:pt x="1635096" y="499930"/>
                  <a:pt x="2139298" y="491383"/>
                  <a:pt x="2368610" y="452927"/>
                </a:cubicBezTo>
                <a:cubicBezTo>
                  <a:pt x="2597922" y="414471"/>
                  <a:pt x="2680531" y="316194"/>
                  <a:pt x="2736079" y="256374"/>
                </a:cubicBezTo>
                <a:cubicBezTo>
                  <a:pt x="2791627" y="196554"/>
                  <a:pt x="2746761" y="145279"/>
                  <a:pt x="2701896" y="94004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292080" y="5157192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976" y="5373216"/>
            <a:ext cx="209488" cy="268574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4960415"/>
            <a:ext cx="176746" cy="196777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Arrow Connector 40"/>
          <p:cNvCxnSpPr>
            <a:stCxn id="32" idx="4"/>
          </p:cNvCxnSpPr>
          <p:nvPr/>
        </p:nvCxnSpPr>
        <p:spPr>
          <a:xfrm flipV="1">
            <a:off x="4495089" y="6453336"/>
            <a:ext cx="148919" cy="7285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793831" y="6232191"/>
            <a:ext cx="79436" cy="7482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4427986" y="5805264"/>
            <a:ext cx="72007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>
            <a:off x="3275856" y="6165304"/>
            <a:ext cx="176645" cy="7312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59832" y="6453336"/>
            <a:ext cx="144016" cy="216024"/>
          </a:xfrm>
          <a:prstGeom prst="rect">
            <a:avLst/>
          </a:prstGeom>
          <a:noFill/>
          <a:ln/>
          <a:effectLst/>
        </p:spPr>
      </p:pic>
      <p:cxnSp>
        <p:nvCxnSpPr>
          <p:cNvPr id="62" name="Straight Arrow Connector 61"/>
          <p:cNvCxnSpPr/>
          <p:nvPr/>
        </p:nvCxnSpPr>
        <p:spPr>
          <a:xfrm flipV="1">
            <a:off x="3275856" y="6309320"/>
            <a:ext cx="36004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Platshållare för innehåll 2"/>
          <p:cNvSpPr>
            <a:spLocks noGrp="1"/>
          </p:cNvSpPr>
          <p:nvPr>
            <p:ph idx="1"/>
          </p:nvPr>
        </p:nvSpPr>
        <p:spPr>
          <a:xfrm>
            <a:off x="285750" y="642938"/>
            <a:ext cx="8643938" cy="5929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/>
              <a:t>   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2670211" y="2420888"/>
            <a:ext cx="72008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Up Arrow 14"/>
          <p:cNvSpPr/>
          <p:nvPr/>
        </p:nvSpPr>
        <p:spPr>
          <a:xfrm>
            <a:off x="5724128" y="2420888"/>
            <a:ext cx="72008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latshållare för innehåll 3" descr="Stokes_exempel_kurvi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70011" y="3305608"/>
            <a:ext cx="3485965" cy="3003712"/>
          </a:xfrm>
          <a:prstGeom prst="rect">
            <a:avLst/>
          </a:prstGeom>
        </p:spPr>
      </p:pic>
      <p:pic>
        <p:nvPicPr>
          <p:cNvPr id="13" name="Bildobjekt 4" descr="Stokes_exempel_yti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328925"/>
            <a:ext cx="3113656" cy="30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5736" y="1052736"/>
            <a:ext cx="4355813" cy="863821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36343" y="6224386"/>
            <a:ext cx="2559593" cy="22895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4048" y="6237311"/>
            <a:ext cx="1832828" cy="2160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1720" y="836712"/>
            <a:ext cx="1688297" cy="183917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6313" y="1412762"/>
            <a:ext cx="7330911" cy="926577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7784" y="2348880"/>
            <a:ext cx="2751644" cy="92648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05967" y="3501008"/>
            <a:ext cx="901995" cy="159175"/>
          </a:xfrm>
          <a:prstGeom prst="rect">
            <a:avLst/>
          </a:prstGeom>
          <a:noFill/>
          <a:ln/>
          <a:effectLst/>
        </p:spPr>
      </p:pic>
      <p:sp>
        <p:nvSpPr>
          <p:cNvPr id="38" name="Rounded Rectangle 37"/>
          <p:cNvSpPr/>
          <p:nvPr/>
        </p:nvSpPr>
        <p:spPr>
          <a:xfrm>
            <a:off x="1907704" y="764704"/>
            <a:ext cx="194421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ounded Rectangle 38"/>
          <p:cNvSpPr/>
          <p:nvPr/>
        </p:nvSpPr>
        <p:spPr>
          <a:xfrm>
            <a:off x="1691680" y="3428206"/>
            <a:ext cx="122413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2484562" y="141198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2338958" y="3068166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0162" y="2492881"/>
            <a:ext cx="2018302" cy="586882"/>
          </a:xfrm>
          <a:prstGeom prst="rect">
            <a:avLst/>
          </a:prstGeom>
          <a:noFill/>
          <a:ln/>
          <a:effectLst/>
        </p:spPr>
      </p:pic>
      <p:sp>
        <p:nvSpPr>
          <p:cNvPr id="49" name="Rounded Rectangle 48"/>
          <p:cNvSpPr/>
          <p:nvPr/>
        </p:nvSpPr>
        <p:spPr>
          <a:xfrm>
            <a:off x="6660232" y="2420876"/>
            <a:ext cx="2160240" cy="792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6228184" y="2348880"/>
            <a:ext cx="432048" cy="39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7706" y="3573016"/>
            <a:ext cx="1522406" cy="201446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3356992"/>
            <a:ext cx="1596446" cy="128816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055" y="4653136"/>
            <a:ext cx="6058193" cy="5400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9632" y="1628800"/>
            <a:ext cx="3446079" cy="69512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1790" y="980728"/>
            <a:ext cx="6456554" cy="29008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064" y="1844824"/>
            <a:ext cx="1275633" cy="318473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2636912"/>
            <a:ext cx="2673292" cy="648072"/>
          </a:xfrm>
          <a:prstGeom prst="rect">
            <a:avLst/>
          </a:prstGeom>
          <a:noFill/>
          <a:ln/>
          <a:effectLst/>
        </p:spPr>
      </p:pic>
      <p:sp>
        <p:nvSpPr>
          <p:cNvPr id="18" name="Rounded Rectangle 17"/>
          <p:cNvSpPr/>
          <p:nvPr/>
        </p:nvSpPr>
        <p:spPr>
          <a:xfrm>
            <a:off x="5580112" y="2564904"/>
            <a:ext cx="288032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616116" y="238488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6208" y="4678762"/>
            <a:ext cx="7451664" cy="668247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3106" y="3958011"/>
            <a:ext cx="6311222" cy="290111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50733" y="5561617"/>
            <a:ext cx="3973395" cy="1035735"/>
          </a:xfrm>
          <a:prstGeom prst="rect">
            <a:avLst/>
          </a:prstGeom>
          <a:noFill/>
          <a:ln/>
          <a:effectLst/>
        </p:spPr>
      </p:pic>
      <p:cxnSp>
        <p:nvCxnSpPr>
          <p:cNvPr id="31" name="Straight Connector 30"/>
          <p:cNvCxnSpPr/>
          <p:nvPr/>
        </p:nvCxnSpPr>
        <p:spPr>
          <a:xfrm>
            <a:off x="899592" y="364502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60648"/>
            <a:ext cx="1317116" cy="32020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2708920"/>
            <a:ext cx="3040379" cy="578542"/>
          </a:xfrm>
          <a:prstGeom prst="rect">
            <a:avLst/>
          </a:prstGeom>
          <a:noFill/>
          <a:ln/>
          <a:effectLst/>
        </p:spPr>
      </p:pic>
      <p:sp>
        <p:nvSpPr>
          <p:cNvPr id="21" name="Rounded Rectangle 20"/>
          <p:cNvSpPr/>
          <p:nvPr/>
        </p:nvSpPr>
        <p:spPr>
          <a:xfrm>
            <a:off x="179512" y="2564904"/>
            <a:ext cx="3240360" cy="93610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907704" y="2204864"/>
            <a:ext cx="648072" cy="50405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835696" y="3356992"/>
            <a:ext cx="936104" cy="136815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1700808"/>
            <a:ext cx="2548944" cy="69501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3573" y="1050657"/>
            <a:ext cx="6340755" cy="290111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>
          <a:xfrm>
            <a:off x="971600" y="3140968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59832" y="4560952"/>
            <a:ext cx="3072014" cy="668248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9632" y="3912880"/>
            <a:ext cx="6196581" cy="2901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7429500" y="6792416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kvation" r:id="rId18" imgW="139680" imgH="139680" progId="Equation.3">
                  <p:embed/>
                </p:oleObj>
              </mc:Choice>
              <mc:Fallback>
                <p:oleObj name="Ekvation" r:id="rId18" imgW="13968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6792416"/>
                        <a:ext cx="3571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2"/>
          <p:cNvGraphicFramePr>
            <a:graphicFrameLocks noChangeAspect="1"/>
          </p:cNvGraphicFramePr>
          <p:nvPr/>
        </p:nvGraphicFramePr>
        <p:xfrm>
          <a:off x="2214563" y="7248847"/>
          <a:ext cx="1085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kvation" r:id="rId20" imgW="482400" imgH="190440" progId="Equation.3">
                  <p:embed/>
                </p:oleObj>
              </mc:Choice>
              <mc:Fallback>
                <p:oleObj name="Ekvation" r:id="rId20" imgW="482400" imgH="190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7248847"/>
                        <a:ext cx="1085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404664"/>
            <a:ext cx="7039064" cy="92637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1412776"/>
            <a:ext cx="1522782" cy="366658"/>
          </a:xfrm>
          <a:prstGeom prst="rect">
            <a:avLst/>
          </a:prstGeom>
          <a:noFill/>
          <a:ln/>
          <a:effectLst/>
        </p:spPr>
      </p:pic>
      <p:sp>
        <p:nvSpPr>
          <p:cNvPr id="49" name="Rounded Rectangle 48"/>
          <p:cNvSpPr/>
          <p:nvPr/>
        </p:nvSpPr>
        <p:spPr>
          <a:xfrm>
            <a:off x="3851920" y="1340768"/>
            <a:ext cx="17281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580112" y="126876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6176" y="1700808"/>
            <a:ext cx="1779995" cy="20144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1484784"/>
            <a:ext cx="1852979" cy="128816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3140968"/>
            <a:ext cx="7991885" cy="1151784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2313114"/>
            <a:ext cx="5637967" cy="539822"/>
          </a:xfrm>
          <a:prstGeom prst="rect">
            <a:avLst/>
          </a:prstGeom>
          <a:noFill/>
          <a:ln/>
          <a:effectLst/>
        </p:spPr>
      </p:pic>
      <p:cxnSp>
        <p:nvCxnSpPr>
          <p:cNvPr id="50" name="Straight Arrow Connector 49"/>
          <p:cNvCxnSpPr/>
          <p:nvPr/>
        </p:nvCxnSpPr>
        <p:spPr>
          <a:xfrm flipV="1">
            <a:off x="5508104" y="5517232"/>
            <a:ext cx="3684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411760" y="4941168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Oval 52"/>
          <p:cNvSpPr/>
          <p:nvPr/>
        </p:nvSpPr>
        <p:spPr>
          <a:xfrm>
            <a:off x="5580112" y="4941168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6" name="Picture 5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36228" y="5301208"/>
            <a:ext cx="195612" cy="172080"/>
          </a:xfrm>
          <a:prstGeom prst="rect">
            <a:avLst/>
          </a:prstGeom>
          <a:noFill/>
          <a:ln/>
          <a:effectLst/>
        </p:spPr>
      </p:pic>
      <p:sp>
        <p:nvSpPr>
          <p:cNvPr id="57" name="Oval 56"/>
          <p:cNvSpPr/>
          <p:nvPr/>
        </p:nvSpPr>
        <p:spPr>
          <a:xfrm>
            <a:off x="2843808" y="537321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04580" y="5301208"/>
            <a:ext cx="195612" cy="172080"/>
          </a:xfrm>
          <a:prstGeom prst="rect">
            <a:avLst/>
          </a:prstGeom>
          <a:noFill/>
          <a:ln/>
          <a:effectLst/>
        </p:spPr>
      </p:pic>
      <p:sp>
        <p:nvSpPr>
          <p:cNvPr id="60" name="Oval 59"/>
          <p:cNvSpPr/>
          <p:nvPr/>
        </p:nvSpPr>
        <p:spPr>
          <a:xfrm>
            <a:off x="6012160" y="537321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652120" y="5669632"/>
            <a:ext cx="288032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868144" y="587727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64560" y="5589240"/>
            <a:ext cx="5676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092552" y="5013176"/>
            <a:ext cx="6396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508104" y="537321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380584" y="5301208"/>
            <a:ext cx="7116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084168" y="5733256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084168" y="479715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508104" y="5085184"/>
            <a:ext cx="288032" cy="7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292080" y="522920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652120" y="4941168"/>
            <a:ext cx="360040" cy="7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5364088" y="5517232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868144" y="479715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364088" y="4939580"/>
            <a:ext cx="144016" cy="7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5436096" y="5733256"/>
            <a:ext cx="144016" cy="70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3131840" y="501317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3203848" y="5301208"/>
            <a:ext cx="351656" cy="80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V="1">
            <a:off x="2627784" y="4941168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6200000" flipV="1">
            <a:off x="2375756" y="497717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131840" y="551723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16200000" flipH="1">
            <a:off x="2698998" y="5806058"/>
            <a:ext cx="360834" cy="7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>
            <a:off x="2195736" y="537321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>
            <a:off x="2447764" y="562524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0800000" flipV="1">
            <a:off x="2483768" y="5445224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2843808" y="5157192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16200000" flipH="1">
            <a:off x="2879812" y="5553237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16200000" flipH="1">
            <a:off x="3131840" y="580526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H="1" flipV="1">
            <a:off x="3059832" y="465313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rot="10800000">
            <a:off x="1907704" y="494116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10800000" flipV="1">
            <a:off x="2051720" y="566124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164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06791" y="6256259"/>
            <a:ext cx="2352662" cy="269085"/>
          </a:xfrm>
          <a:prstGeom prst="rect">
            <a:avLst/>
          </a:prstGeom>
          <a:noFill/>
          <a:ln/>
          <a:effectLst/>
        </p:spPr>
      </p:pic>
      <p:sp>
        <p:nvSpPr>
          <p:cNvPr id="166" name="Oval 165"/>
          <p:cNvSpPr/>
          <p:nvPr/>
        </p:nvSpPr>
        <p:spPr>
          <a:xfrm>
            <a:off x="2195736" y="1340768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7" name="Arc 166"/>
          <p:cNvSpPr/>
          <p:nvPr/>
        </p:nvSpPr>
        <p:spPr>
          <a:xfrm flipH="1">
            <a:off x="2411760" y="1340768"/>
            <a:ext cx="80392" cy="576064"/>
          </a:xfrm>
          <a:prstGeom prst="arc">
            <a:avLst>
              <a:gd name="adj1" fmla="val 16200000"/>
              <a:gd name="adj2" fmla="val 5433032"/>
            </a:avLst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8" name="Arc 167"/>
          <p:cNvSpPr/>
          <p:nvPr/>
        </p:nvSpPr>
        <p:spPr>
          <a:xfrm>
            <a:off x="2483768" y="1340768"/>
            <a:ext cx="72008" cy="576064"/>
          </a:xfrm>
          <a:prstGeom prst="arc">
            <a:avLst>
              <a:gd name="adj1" fmla="val 16200000"/>
              <a:gd name="adj2" fmla="val 5433032"/>
            </a:avLst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9" name="Picture 168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2194" y="1553372"/>
            <a:ext cx="167598" cy="147436"/>
          </a:xfrm>
          <a:prstGeom prst="rect">
            <a:avLst/>
          </a:prstGeom>
          <a:noFill/>
          <a:ln/>
          <a:effectLst/>
        </p:spPr>
      </p:pic>
      <p:sp>
        <p:nvSpPr>
          <p:cNvPr id="170" name="Oval 169"/>
          <p:cNvSpPr/>
          <p:nvPr/>
        </p:nvSpPr>
        <p:spPr>
          <a:xfrm rot="2700000">
            <a:off x="2448000" y="15567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1" name="Straight Arrow Connector 170"/>
          <p:cNvCxnSpPr/>
          <p:nvPr/>
        </p:nvCxnSpPr>
        <p:spPr>
          <a:xfrm rot="5400000" flipH="1" flipV="1">
            <a:off x="2663788" y="188082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 flipH="1" flipV="1">
            <a:off x="1907704" y="119675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 flipH="1" flipV="1">
            <a:off x="1871700" y="1808820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5400000" flipH="1" flipV="1">
            <a:off x="2339752" y="1988840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2555776" y="105273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 flipH="1" flipV="1">
            <a:off x="2843808" y="126876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Picture 182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0637" y="1769765"/>
            <a:ext cx="147067" cy="147067"/>
          </a:xfrm>
          <a:prstGeom prst="rect">
            <a:avLst/>
          </a:prstGeom>
          <a:noFill/>
          <a:ln/>
          <a:effectLst/>
        </p:spPr>
      </p:pic>
      <p:pic>
        <p:nvPicPr>
          <p:cNvPr id="186" name="Picture 185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33096" y="1484784"/>
            <a:ext cx="525480" cy="230606"/>
          </a:xfrm>
          <a:prstGeom prst="rect">
            <a:avLst/>
          </a:prstGeom>
          <a:noFill/>
          <a:ln/>
          <a:effectLst/>
        </p:spPr>
      </p:pic>
      <p:cxnSp>
        <p:nvCxnSpPr>
          <p:cNvPr id="187" name="Straight Arrow Connector 186"/>
          <p:cNvCxnSpPr/>
          <p:nvPr/>
        </p:nvCxnSpPr>
        <p:spPr>
          <a:xfrm rot="10800000">
            <a:off x="1691681" y="1124744"/>
            <a:ext cx="537039" cy="3494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187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5139" y="1036800"/>
            <a:ext cx="188547" cy="209916"/>
          </a:xfrm>
          <a:prstGeom prst="rect">
            <a:avLst/>
          </a:prstGeom>
          <a:noFill/>
          <a:ln/>
          <a:effectLst/>
        </p:spPr>
      </p:pic>
      <p:cxnSp>
        <p:nvCxnSpPr>
          <p:cNvPr id="189" name="Straight Arrow Connector 188"/>
          <p:cNvCxnSpPr/>
          <p:nvPr/>
        </p:nvCxnSpPr>
        <p:spPr>
          <a:xfrm>
            <a:off x="2771800" y="1700808"/>
            <a:ext cx="648072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189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13372" y="1772816"/>
            <a:ext cx="194532" cy="2165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7" grpId="0" animBg="1"/>
      <p:bldP spid="60" grpId="0" animBg="1"/>
      <p:bldP spid="166" grpId="0" animBg="1"/>
      <p:bldP spid="167" grpId="0" animBg="1"/>
      <p:bldP spid="168" grpId="0" animBg="1"/>
      <p:bldP spid="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val 139"/>
          <p:cNvSpPr/>
          <p:nvPr/>
        </p:nvSpPr>
        <p:spPr>
          <a:xfrm rot="1973394">
            <a:off x="2517868" y="1100287"/>
            <a:ext cx="360040" cy="8596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8" name="Straight Arrow Connector 157"/>
          <p:cNvCxnSpPr/>
          <p:nvPr/>
        </p:nvCxnSpPr>
        <p:spPr>
          <a:xfrm rot="10800000">
            <a:off x="1628726" y="1519192"/>
            <a:ext cx="1071066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1233040"/>
            <a:ext cx="2183078" cy="586778"/>
          </a:xfrm>
          <a:prstGeom prst="rect">
            <a:avLst/>
          </a:prstGeom>
          <a:noFill/>
          <a:ln/>
          <a:effectLst/>
        </p:spPr>
      </p:pic>
      <p:sp>
        <p:nvSpPr>
          <p:cNvPr id="49" name="Rounded Rectangle 48"/>
          <p:cNvSpPr/>
          <p:nvPr/>
        </p:nvSpPr>
        <p:spPr>
          <a:xfrm>
            <a:off x="3707904" y="1124744"/>
            <a:ext cx="251004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217946" y="116104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22002" y="1521086"/>
            <a:ext cx="1522406" cy="20144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60232" y="1305062"/>
            <a:ext cx="1394966" cy="128817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3001914"/>
            <a:ext cx="6940105" cy="2011262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2313160"/>
            <a:ext cx="4584412" cy="539776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Arrow Connector 29"/>
          <p:cNvCxnSpPr/>
          <p:nvPr/>
        </p:nvCxnSpPr>
        <p:spPr>
          <a:xfrm>
            <a:off x="5364088" y="5733256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411760" y="5373216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5580112" y="5373216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36228" y="5733256"/>
            <a:ext cx="195612" cy="172080"/>
          </a:xfrm>
          <a:prstGeom prst="rect">
            <a:avLst/>
          </a:prstGeom>
          <a:noFill/>
          <a:ln/>
          <a:effectLst/>
        </p:spPr>
      </p:pic>
      <p:sp>
        <p:nvSpPr>
          <p:cNvPr id="40" name="Oval 39"/>
          <p:cNvSpPr/>
          <p:nvPr/>
        </p:nvSpPr>
        <p:spPr>
          <a:xfrm>
            <a:off x="2843808" y="58052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04580" y="5733256"/>
            <a:ext cx="195612" cy="172080"/>
          </a:xfrm>
          <a:prstGeom prst="rect">
            <a:avLst/>
          </a:prstGeom>
          <a:noFill/>
          <a:ln/>
          <a:effectLst/>
        </p:spPr>
      </p:pic>
      <p:sp>
        <p:nvSpPr>
          <p:cNvPr id="44" name="Oval 43"/>
          <p:cNvSpPr/>
          <p:nvPr/>
        </p:nvSpPr>
        <p:spPr>
          <a:xfrm>
            <a:off x="6012160" y="58052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00192" y="5301208"/>
            <a:ext cx="288032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68144" y="5589240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164560" y="6021288"/>
            <a:ext cx="6396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220072" y="630932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300192" y="5517232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380584" y="5733256"/>
            <a:ext cx="4956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084168" y="6237312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580112" y="6309320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08104" y="5517232"/>
            <a:ext cx="288032" cy="7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436096" y="5373216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220072" y="609329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796136" y="5301208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292080" y="5877272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012160" y="522920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52120" y="5157192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V="1">
            <a:off x="3168638" y="5482022"/>
            <a:ext cx="287238" cy="7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V="1">
            <a:off x="2983632" y="5593432"/>
            <a:ext cx="2964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2771800" y="522920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V="1">
            <a:off x="2411760" y="5229200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3239852" y="576926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699792" y="630932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2303748" y="569725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2303748" y="620130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2591780" y="5913276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15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3913" y="296935"/>
            <a:ext cx="6983264" cy="926582"/>
          </a:xfrm>
          <a:prstGeom prst="rect">
            <a:avLst/>
          </a:prstGeom>
          <a:noFill/>
          <a:ln/>
          <a:effectLst/>
        </p:spPr>
      </p:pic>
      <p:cxnSp>
        <p:nvCxnSpPr>
          <p:cNvPr id="72" name="Straight Arrow Connector 71"/>
          <p:cNvCxnSpPr/>
          <p:nvPr/>
        </p:nvCxnSpPr>
        <p:spPr>
          <a:xfrm rot="10800000">
            <a:off x="2843808" y="5589240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843808" y="6021288"/>
            <a:ext cx="288032" cy="72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131840" y="609329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3059832" y="508518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2015716" y="526520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1943708" y="5913276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31840" y="6472275"/>
            <a:ext cx="2573295" cy="269093"/>
          </a:xfrm>
          <a:prstGeom prst="rect">
            <a:avLst/>
          </a:prstGeom>
          <a:noFill/>
          <a:ln/>
          <a:effectLst/>
        </p:spPr>
      </p:pic>
      <p:cxnSp>
        <p:nvCxnSpPr>
          <p:cNvPr id="109" name="Straight Arrow Connector 108"/>
          <p:cNvCxnSpPr/>
          <p:nvPr/>
        </p:nvCxnSpPr>
        <p:spPr>
          <a:xfrm rot="10800000" flipV="1">
            <a:off x="2627784" y="5517232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1503477"/>
            <a:ext cx="504056" cy="230605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9791" y="1356041"/>
            <a:ext cx="167598" cy="147436"/>
          </a:xfrm>
          <a:prstGeom prst="rect">
            <a:avLst/>
          </a:prstGeom>
          <a:noFill/>
          <a:ln/>
          <a:effectLst/>
        </p:spPr>
      </p:pic>
      <p:sp>
        <p:nvSpPr>
          <p:cNvPr id="145" name="Oval 144"/>
          <p:cNvSpPr/>
          <p:nvPr/>
        </p:nvSpPr>
        <p:spPr>
          <a:xfrm rot="1800000">
            <a:off x="2654072" y="148478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7" name="Straight Arrow Connector 146"/>
          <p:cNvCxnSpPr/>
          <p:nvPr/>
        </p:nvCxnSpPr>
        <p:spPr>
          <a:xfrm rot="5400000" flipH="1">
            <a:off x="2124000" y="993592"/>
            <a:ext cx="421502" cy="6090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149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35695" y="1071429"/>
            <a:ext cx="188547" cy="209916"/>
          </a:xfrm>
          <a:prstGeom prst="rect">
            <a:avLst/>
          </a:prstGeom>
          <a:noFill/>
          <a:ln/>
          <a:effectLst/>
        </p:spPr>
      </p:pic>
      <p:cxnSp>
        <p:nvCxnSpPr>
          <p:cNvPr id="152" name="Straight Arrow Connector 151"/>
          <p:cNvCxnSpPr/>
          <p:nvPr/>
        </p:nvCxnSpPr>
        <p:spPr>
          <a:xfrm rot="5400000" flipH="1" flipV="1">
            <a:off x="2699791" y="1683509"/>
            <a:ext cx="108000" cy="108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0" idx="1"/>
          </p:cNvCxnSpPr>
          <p:nvPr/>
        </p:nvCxnSpPr>
        <p:spPr>
          <a:xfrm rot="16200000" flipH="1" flipV="1">
            <a:off x="2615077" y="1218487"/>
            <a:ext cx="153680" cy="1282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4480" y="1556791"/>
            <a:ext cx="901256" cy="230027"/>
          </a:xfrm>
          <a:prstGeom prst="rect">
            <a:avLst/>
          </a:prstGeom>
          <a:noFill/>
          <a:ln/>
          <a:effectLst/>
        </p:spPr>
      </p:pic>
      <p:cxnSp>
        <p:nvCxnSpPr>
          <p:cNvPr id="161" name="Straight Arrow Connector 160"/>
          <p:cNvCxnSpPr/>
          <p:nvPr/>
        </p:nvCxnSpPr>
        <p:spPr>
          <a:xfrm rot="5400000" flipH="1" flipV="1">
            <a:off x="2807804" y="18088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2123728" y="184482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5400000" flipH="1" flipV="1">
            <a:off x="2555776" y="191683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5400000" flipH="1" flipV="1">
            <a:off x="2555776" y="98072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5400000" flipH="1" flipV="1">
            <a:off x="3059832" y="119675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172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2685" y="1988840"/>
            <a:ext cx="147067" cy="1470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49" grpId="0" animBg="1"/>
      <p:bldP spid="32" grpId="0" animBg="1"/>
      <p:bldP spid="36" grpId="0" animBg="1"/>
      <p:bldP spid="40" grpId="0" animBg="1"/>
      <p:bldP spid="44" grpId="0" animBg="1"/>
      <p:bldP spid="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1628800"/>
            <a:ext cx="8136904" cy="34691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548680"/>
            <a:ext cx="1352004" cy="320379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3768" y="2276873"/>
            <a:ext cx="4608512" cy="344657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3212976"/>
            <a:ext cx="6296177" cy="362572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760" y="3933056"/>
            <a:ext cx="4501839" cy="3244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1299001"/>
            <a:ext cx="6405519" cy="1744435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9" y="836712"/>
            <a:ext cx="2116605" cy="318273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836714"/>
            <a:ext cx="4066791" cy="936102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V="1">
            <a:off x="6228184" y="2478563"/>
            <a:ext cx="792088" cy="86341"/>
          </a:xfrm>
          <a:prstGeom prst="rect">
            <a:avLst/>
          </a:prstGeom>
          <a:noFill/>
          <a:ln/>
          <a:effectLst/>
        </p:spPr>
      </p:pic>
      <p:sp>
        <p:nvSpPr>
          <p:cNvPr id="50" name="Rounded Rectangle 49"/>
          <p:cNvSpPr/>
          <p:nvPr/>
        </p:nvSpPr>
        <p:spPr>
          <a:xfrm>
            <a:off x="4716016" y="764704"/>
            <a:ext cx="435597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>
            <a:endCxn id="43" idx="2"/>
          </p:cNvCxnSpPr>
          <p:nvPr/>
        </p:nvCxnSpPr>
        <p:spPr>
          <a:xfrm rot="5400000">
            <a:off x="6307359" y="2161693"/>
            <a:ext cx="6337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33181" y="3645024"/>
            <a:ext cx="5771067" cy="57937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5517232"/>
            <a:ext cx="7655160" cy="638511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Connector 29"/>
          <p:cNvCxnSpPr/>
          <p:nvPr/>
        </p:nvCxnSpPr>
        <p:spPr>
          <a:xfrm>
            <a:off x="4716016" y="5805264"/>
            <a:ext cx="6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1640" y="6165304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481" y="4418822"/>
            <a:ext cx="7249935" cy="6663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2001"/>
            <a:ext cx="9144000" cy="48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77311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onsolas" pitchFamily="49" charset="0"/>
              </a:rPr>
              <a:t>För Hollywood versionen av satsen, kolla in klassrum scenen i filmen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onsolas" pitchFamily="49" charset="0"/>
              </a:rPr>
              <a:t>"A Beautiful Mind":</a:t>
            </a:r>
            <a:r>
              <a:rPr lang="sv-SE" sz="2000" dirty="0">
                <a:latin typeface="+mj-lt"/>
                <a:cs typeface="Arial" pitchFamily="34" charset="0"/>
              </a:rPr>
              <a:t> </a:t>
            </a:r>
            <a:r>
              <a:rPr lang="sv-SE" sz="2000" dirty="0">
                <a:latin typeface="+mj-lt"/>
                <a:ea typeface="Calibri" pitchFamily="34" charset="0"/>
                <a:cs typeface="Consolas" pitchFamily="49" charset="0"/>
                <a:hlinkClick r:id="rId3"/>
              </a:rPr>
              <a:t>https://www.youtube.com/watch?v=ZGGZaQQEniw</a:t>
            </a:r>
            <a:endParaRPr kumimoji="0" lang="sv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Scenen är mellan 30-32 minuter in i videon. I Russell Crowes notation, Sats 16.2.4 säger att </a:t>
            </a:r>
            <a:r>
              <a:rPr kumimoji="0" 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dim</a:t>
            </a:r>
            <a:r>
              <a: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(V/W) = 0 om R^3 \ X är enkelt sammanhängande</a:t>
            </a:r>
            <a:r>
              <a: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3444476"/>
            <a:ext cx="8147008" cy="776612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2381553"/>
            <a:ext cx="6000815" cy="759415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1303829"/>
            <a:ext cx="7667131" cy="757019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3768" y="548680"/>
            <a:ext cx="4125439" cy="344473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2430" y="4924654"/>
            <a:ext cx="7510859" cy="1312669"/>
          </a:xfrm>
          <a:prstGeom prst="rect">
            <a:avLst/>
          </a:prstGeom>
          <a:noFill/>
          <a:ln/>
          <a:effectLst/>
        </p:spPr>
      </p:pic>
      <p:cxnSp>
        <p:nvCxnSpPr>
          <p:cNvPr id="53" name="Straight Connector 52"/>
          <p:cNvCxnSpPr/>
          <p:nvPr/>
        </p:nvCxnSpPr>
        <p:spPr>
          <a:xfrm>
            <a:off x="539552" y="46531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Vektoranalys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7"/>
  <p:tag name="PICTUREFILESIZE" val="26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Avs.\,16.1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59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=c(x)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65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c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3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=a(y)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69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=b(y)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7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Gauss's divergenssats (avs.16.4)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8"/>
  <p:tag name="PICTUREFILESIZE" val="66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Obs! {\bf div}\,${\bf F}$ är ett tal \\&#10;och {\bf curl}\,${\bf F}$ är en vektor.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5"/>
  <p:tag name="PICTUREFILESIZE" val="668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Låt $D$ vara ett reguljärt område i rummet vars rand \\&#10;$\partial D$ består av en eller flera styckvis glatta ytor som är \\&#10;orienterade med utåtriktad normalvektor $\hat{{\bf N}}(x,y,z)$.\\&#10;Om ${\bf F}=F_1{\bf i}+F_2{\bf j}+F_3{\bf k}$ är ett glatt vektorfält på $D$ så är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57"/>
  <p:tag name="PICTUREFILESIZE" val="370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iint_{\partial D}{\bf F}\dotprod \hat{{\bf N}}\,dS=&#10;\iiint_D\mbox{\bf div}\,({\bf F})\,dV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7"/>
  <p:tag name="PICTUREFILESIZE" val="808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hat{{\bf N}}$\\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8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hat{{\bf N}}$\\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8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\\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partial D$\\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"/>
  <p:tag name="PICTUREFILESIZE" val="8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På liknande vis som för områden i planet är ett område \\&#10;i rummet {\em reguljärt} om det kan delas upp i ändligt många \\&#10;delar som vart och ett är $x$-enkla, $y$-enkla och $z$-enkla.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9"/>
  <p:tag name="PICTUREFILESIZE" val="272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z=f(x,y)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21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z=g(x,y)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2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\mbox{\bf div}\,{\bf F}=&#10;\frac{\partial F_1}{\partial x}+\frac{\partial F_2}{\partial y}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516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z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z${\em -enkelt}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5"/>
  <p:tag name="PICTUREFILESIZE" val="18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iint_{\partial D}{\bf F}\dotprod \hat{{\bf N}}\,dS=&#10;\iiint_D\mbox{\bf div}\,{\bf F}\,dV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9"/>
  <p:tag name="PICTUREFILESIZE" val="78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Flödet ut ur området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3"/>
  <p:tag name="PICTUREFILESIZE" val="278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Produktionen i området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5"/>
  <p:tag name="PICTUREFILESIZE" val="354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medelvärdesegenskapen \\&#10;för trippelintegraler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2"/>
  <p:tag name="PICTUREFILESIZE" val="78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\mbox{\bf div}{\bf F}(P)=\mathop{\lim}_{\epsilon \rightarrow 0^+}&#10;\frac{1}{\mbox{\small Volymen av } B_{\epsilon}(P)}&#10;\mathop{\iiint}_{B_{\epsilon}(P)}\mbox{\bf div}\,{\bf F}\,dV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9"/>
  <p:tag name="PICTUREFILESIZE" val="123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=\mathop{\lim}_{\epsilon \rightarrow 0^+}&#10;\frac{1}{\frac43\pi\epsilon^3}&#10;\mathop{\iint}_{\partial B_{\epsilon}(P)}{\bf F}\dotprod \hat{{\bf N}}\,dS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0"/>
  <p:tag name="PICTUREFILESIZE" val="73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{\em Divergensen} av ett plant vektorfält ${\bf F}=F_1{\bf i}+F_2{\bf j}$: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9"/>
  <p:tag name="PICTUREFILESIZE" val="861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Gauss's \\&#10;divergenssats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7"/>
  <p:tag name="PICTUREFILESIZE" val="424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klot med centrum i \\&#10;$P$ och med radie $\epsilon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52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flödet ut ur $B_{\epsilon}(P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30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underbrace{\hspace{4 cm}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5"/>
  <p:tag name="PICTUREFILESIZE" val="9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Detta visar Sats\,1 i avs.16.1 och motiverar tolkningen av\\&#10;$\mbox{\bf div}\,{\bf F}$ som mått på källproduktion.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7"/>
  <p:tag name="PICTUREFILESIZE" val="1511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Stokes's sats (avs.16.5)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9"/>
  <p:tag name="PICTUREFILESIZE" val="49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Låt $\mathcal{S}$ vara en styckvis glatt yta som är orienterad med \\&#10;normalvektor $\hat{{\bf N}}(x,y,z)$ som är sådan att dess kant $\mathcal{C}$ \\&#10;består av en eller flera styckvis glatta och slutna kurvor \\&#10;med positiv orientering m.a.p. ytans orientering.\\&#10;Om ${\bf F}=F_1{\bf i}+F_2{\bf j}+F_3{\bf k}$ är ett glatt vektorfält i ett\\&#10;område som omfattar $\mathcal{S}$ så är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4"/>
  <p:tag name="PICTUREFILESIZE" val="4947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oint_{\mathcal{C}}{\bf F}\dotprod d{\bf r}=&#10;\iint_{\mathcal{S}}\mbox{\bf curl}\,{\bf F}\dotprod \hat{\bf N}\,dS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1"/>
  <p:tag name="PICTUREFILESIZE" val="63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mathcal{S}$\\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56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hat{{\bf N}}$\\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\mbox{\bf curl}\,{\bf F}=&#10;\left(\frac{\partial F_2}{\partial x}-\frac{\partial F_1}{\partial y}\right){\bf k}&#10;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5"/>
  <p:tag name="PICTUREFILESIZE" val="674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mathcal{C}$\\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8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oint_{\mathcal{C}}{\bf F}\dotprod d{\bf r}=&#10;\iint_{\mathcal{S}}\mbox{\bf curl}\,{\bf F}\dotprod \hat{\bf N}\,dS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1"/>
  <p:tag name="PICTUREFILESIZE" val="63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Arbetet längs kantkurvan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2"/>
  <p:tag name="PICTUREFILESIZE" val="454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Rotationen på ytan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5"/>
  <p:tag name="PICTUREFILESIZE" val="34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medelvärdesegenskap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0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(\mbox{\bf curl}\,{\bf F}\cdot \hat{\bf N})(P)=\mathop{\lim}_{\epsilon \rightarrow 0^+}&#10;\frac{1}{\mbox{\small Arean av } \mathcal{S}_{\epsilon}(P)}&#10;\mathop{\iint}_{\mathcal{S}_{\epsilon}(P)}\mbox{\bf curl}\,{\bf F}\cdot \hat{\bf N}\,dS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53"/>
  <p:tag name="PICTUREFILESIZE" val="1340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=\mathop{\lim}_{\epsilon \rightarrow 0^+}&#10;\frac{1}{\pi\epsilon^2}&#10;\mathop{\oint}_{\mathcal{C}_{\epsilon}(P)}{\bf F}\dotprod d{\bf r}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5"/>
  <p:tag name="PICTUREFILESIZE" val="547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Stoke's sats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1"/>
  <p:tag name="PICTUREFILESIZE" val="24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cirkelskiva med \\&#10;centrum i $P$, radie $\epsilon$ \\&#10;och med normalvektor $\hat{\bf N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0"/>
  <p:tag name="PICTUREFILESIZE" val="985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Arbetet runt $\mathcal{C}_{\epsilon}(P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3"/>
  <p:tag name="PICTUREFILESIZE" val="34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{\em Rotationen} av ett plant vektorfält ${\bf F}=F_1{\bf i}+F_2{\bf j}$: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4"/>
  <p:tag name="PICTUREFILESIZE" val="823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underbrace{\hspace{3 cm}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90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Detta visar Sats\,2 i avs.16.1 och motiverar tolkningen av\\&#10;$\mbox{\bf curl}\,{\bf F}$ som mått på vektorfältets tendens att virvla.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7"/>
  <p:tag name="PICTUREFILESIZE" val="178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mbox{{\bf Sats\,1} (sid 890)}:\ \ \ \displaystyle{\mbox{\bf div}{\bf F}(P)=\mathop{\lim}_{\epsilon \rightarrow 0^+}&#10;\frac{1}{\frac43\pi\epsilon^3}&#10;\mathop{\iint}_{\mathcal{S}_{\epsilon}(P)}{\bf F}\dotprod \hat{{\bf N}}\,dS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3"/>
  <p:tag name="PICTUREFILESIZE" val="133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sfär med centrum i \\&#10;$P$ och med radie $\epsilon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3"/>
  <p:tag name="PICTUREFILESIZE" val="54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flödet ut genom $\mathcal{S}_{\epsilon}(P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40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underbrace{\hspace{3.5 cm}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1"/>
  <p:tag name="PICTUREFILESIZE" val="9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Kap 16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"/>
  <p:tag name="PICTUREFILESIZE" val="14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Om ${\bf F}$ representerar en stationär strömning (dvs.\,tidsoberoende)\\&#10;så ger divergensen $\mbox{\bf div}\,{\bf F}(P)$ således ett mått på hur mycket av det \\&#10;strömmande mediet som per volymsenhet flödar ut från (eller in mot) $P$\\&#10;dvs. hur mycket av mediet som produceras (eller konsumeras) i punkten  $P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6"/>
  <p:tag name="PICTUREFILESIZE" val="449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Detta är en följd av Gauss's divergenssats i avs. 16.4\\&#10;men bevisas även separat i avs. 16.1.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0"/>
  <p:tag name="PICTUREFILESIZE" val="159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P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4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P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4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Här är $\mbox{\bf div}\,{\bf F}(P)$ stort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6"/>
  <p:tag name="PICTUREFILESIZE" val="36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P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4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{\bf F}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2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mathcal{S}_{\epsilon}(P)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4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hat{\bf N}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8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hat{\bf N}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\mbox{\bf div}\,{\bf F}=&#10;\frac{\partial F_1}{\partial x}+\frac{\partial F_2}{\partial y}+\frac{\partial F_3}{\partial z}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9"/>
  <p:tag name="PICTUREFILESIZE" val="70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randkurvan till cirkelskivan \\&#10;med centrum i $P$, radie $\epsilon$ \\&#10;och normalvektor $\hat{\bf N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9"/>
  <p:tag name="PICTUREFILESIZE" val="112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Arbetet runt $\mathcal{C}_{\epsilon}(P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3"/>
  <p:tag name="PICTUREFILESIZE" val="34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underbrace{\hspace{2.6 cm}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6"/>
  <p:tag name="PICTUREFILESIZE" val="9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Det framgår av ovan att arbetet är som störst då cirkelskivans \\&#10;normalriktning sammanfaller med $\mbox{\bf curl}\,{\bf F}(P)$ dvs cirkulationen \\&#10;kring $P$ är som störst runt den axel som $\mbox{\bf curl}\,{\bf F}(P)$  spänner upp.\\ &#10;Vidare följer det att $|\mbox{\bf curl}\,{\bf F}(P)|$ är ett mått på denna maximala \\&#10;cirkulation. Så rotationen uttrycker hur mycket fältet tenderar \\&#10;att virvla i punkten och riktningen på rotationsvektorn indikerar \\&#10;den axel kring vilket rotationen är som störst.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3"/>
  <p:tag name="PICTUREFILESIZE" val="683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Detta är en följd av Stoke's sats i avs. 16.5\\&#10;men bevisas även separat i avs. 16.1.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7"/>
  <p:tag name="PICTUREFILESIZE" val="141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P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4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P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4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{\bf Sats\,2} (sid 895)\ \ \ $\displaystyle{(\mbox{\bf curl}\,{\bf F}\dotprod \hat{\bf N})(P)=&#10;\mathop{\lim}_{\epsilon \rightarrow 0^+}&#10;\frac{1}{\pi\epsilon^2}&#10;\mathop{\oint}_{\mathcal{C}_{\epsilon}(P)}{\bf F}\dotprod d{\bf r}&#10;}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1"/>
  <p:tag name="PICTUREFILESIZE" val="131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Här är $|\mbox{\bf curl}\,{\bf F}(P)|$ stort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5"/>
  <p:tag name="PICTUREFILESIZE" val="36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mathcal{C}_{\epsilon}(P)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3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{\em Divergensen} av ett vektorfält ${\bf F}=F_1{\bf i}+F_2{\bf j}+F_3{\bf k}$: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23"/>
  <p:tag name="PICTUREFILESIZE" val="868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P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4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hat{\bf N}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mbox{\bf curl}\,{\bf F}(P)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5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{\bf F}$ 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2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Ett vektorfält ${\bf F}$ sägs vara {\em källfritt} i ett område $D$ om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5"/>
  <p:tag name="PICTUREFILESIZE" val="98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Avs.\,16.2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8"/>
  <p:tag name="PICTUREFILESIZE" val="184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\mbox{\bf div}\,{\bf F}=0$ för alla punkter i $D$.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4"/>
  <p:tag name="PICTUREFILESIZE" val="44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Vektorfältet sägs vara {\em virvelfritt} i $D$ om 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4"/>
  <p:tag name="PICTUREFILESIZE" val="80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\mbox{\bf curl}\,{\bf F}={\bf 0}$ för alla punkter i $D$.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9"/>
  <p:tag name="PICTUREFILESIZE" val="43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\left\{ &#10;\begin{array}{cl}&#10;   &amp;\cdots\\&#10;(g)&amp;\nabla \dotprod (\nabla \times {\bf F})=0\\&#10;(h)&amp;\nabla \times \nabla \phi={\bf 0}\\&#10;(i)&amp;\nabla \times (\nabla \times {\bf F})=\nabla (\nabla \dotprod {\bf F})-&#10;\nabla \dotprod \nabla {\bf F}&#10;\end{array}&#10;\right.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0"/>
  <p:tag name="PICTUREFILESIZE" val="157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\left(\ \displaystyle{=\nabla \dotprod {\bf F}}\ \right)&#10;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4"/>
  <p:tag name="PICTUREFILESIZE" val="150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{\bf Sats\,3} (sid 897):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3"/>
  <p:tag name="PICTUREFILESIZE" val="39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kallas {\em Laplaceoperatorn} och betecknas \\&#10;även med $\nabla^2$ eller mer vanligen $\Delta $ så\\&#10;$\nabla\dotprod \nabla=\nabla^2=\Delta =\frac{\partial^2}{\partial x^2}+\frac{\partial^2}{\partial y^2}+&#10;\frac{\partial^2}{\partial z^2}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5"/>
  <p:tag name="PICTUREFILESIZE" val="208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underbrace{\hspace{1.2 cm}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79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Det följer av (g) att om ${\bf G}=\nabla \times{\bf F}$ för något \\&#10;vektorfält ${\bf F}$ så är ${\bf G}$ källfritt\vspace{.2 cm}\\&#10;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9"/>
  <p:tag name="PICTUREFILESIZE" val="125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{\bf Sats\,4} (sid 899): Om ${\bf F}$ är ett glatt virvelfritt vektorfält på \\&#10;ett enkelt sammanhängande område $D$ så är ${\bf F}$ konservativt.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4"/>
  <p:tag name="PICTUREFILESIZE" val="202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och av (h) följer det att om ${\bf F}=\nabla \phi$ för någon \\&#10;funktion $\phi$ (dvs om ${\bf F }$ är konservativt) så är {\bf F} virvelfritt.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50"/>
  <p:tag name="PICTUREFILESIZE" val="176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en kurva eller yta är {\em glatt} om den kan \\&#10;parametriseras med någon glatt vektorvärd funktion.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1"/>
  <p:tag name="PICTUREFILESIZE" val="1565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ett vektorvärd funktion är {\em glatt} om dess \\&#10;komponentfunktioner är glatta.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4"/>
  <p:tag name="PICTUREFILESIZE" val="1238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en funktion är {\em glatt} (smooth) om alla dess partiella \\&#10;derivator av högre ordning är kontinuerliga.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23"/>
  <p:tag name="PICTUREFILESIZE" val="155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Vi säger i denna kurs att ...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0"/>
  <p:tag name="PICTUREFILESIZE" val="43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\nabla=&#10;{\bf i}\frac{\partial }{\partial x}+{\bf j}\frac{\partial}{\partial y}+{\bf k}\frac{\partial}{\partial z}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9"/>
  <p:tag name="PICTUREFILESIZE" val="61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Anm. Begreppet glatt definieras lite olika i olika böcker. Begreppet används \\&#10;i satser och argument som en försäkran om att ingående funktioner är \\&#10;''tillräckligt reguljära'' dvs.\, att de går att derivera så många gånger som \\&#10;behövs och att derivatorna är kontinuerliga och ''snälla''. Ovanstående \\&#10;definitioner är inte desamma som i boken men duger bra för våra ändamål.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32"/>
  <p:tag name="PICTUREFILESIZE" val="5840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Ett område $D$ sägs vara {\em enkelt sammanhängande} om varje \\&#10;enkel sluten kurva kan ''dras ihop kontinuerligt'' till en punkt \\&#10;i $D$ utan att någon gång innehålla punkter utanför $D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5"/>
  <p:tag name="PICTUREFILESIZE" val="2964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 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$\displaystyle{\mbox{\bf curl}\,{\bf F}=&#10;\left(\frac{\partial F_3}{\partial y}-\frac{\partial F_2}{\partial z}\right){\bf i}+&#10;\left(\frac{\partial F_1}{\partial z}-\frac{\partial F_3}{\partial x}\right){\bf j}+&#10;\left(\frac{\partial F_2}{\partial x}-\frac{\partial F_1}{\partial y}\right){\bf k}&#10;}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9"/>
  <p:tag name="PICTUREFILESIZE" val="1620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Enkelt sammanhängande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9"/>
  <p:tag name="PICTUREFILESIZE" val="41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Sammanhängande men\\&#10;ej enkelt sammanhängande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8"/>
  <p:tag name="PICTUREFILESIZE" val="84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Ej sammanhängande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1"/>
  <p:tag name="PICTUREFILESIZE" val="35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Sammanhängande men\\&#10;ej enkelt sammanhängande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8"/>
  <p:tag name="PICTUREFILESIZE" val="84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Enkelt sammanhängande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9"/>
  <p:tag name="PICTUREFILESIZE" val="41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Greens sats (avs.16.3)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5"/>
  <p:tag name="PICTUREFILESIZE" val="45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Låt $D$ vara ett reguljärt och slutet område i planet\\&#10;vars rand $\partial D$ består av en eller flera styckvis glatta\\&#10;kurvor som är positivt orienterade m.a.p.\,$D$.\\&#10;Om ${\bf F}=F_1{\bf i}+F_2{\bf j}$ är ett glatt vektorfält på $D$ så är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28"/>
  <p:tag name="PICTUREFILESIZE" val="3306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$\oint_{\partial D}F_1(x,y)dx+F_2(x,y)dy=&#10;\iint_D\left(\frac{\partial F_2}{\partial x}-\frac{\partial F_1}{\partial y}\right)\,dxdy$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5"/>
  <p:tag name="PICTUREFILESIZE" val="157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{\em Rotationen} av ett vektorfält ${\bf F}=F_1{\bf i}+F_2{\bf j}+F_3{\bf k}$: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8"/>
  <p:tag name="PICTUREFILESIZE" val="84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Positivt \\orienterad \\rand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4"/>
  <p:tag name="PICTUREFILESIZE" val="39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partial D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"/>
  <p:tag name="PICTUREFILESIZE" val="89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_1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5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_2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6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_3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0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_4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6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\displaystyle{D=\bigcup_{i=1}^4D_i}$ {\em reguljärt} område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3"/>
  <p:tag name="PICTUREFILESIZE" val="65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newcommand{\dotprod}{{\scriptscriptstyle \stackrel{\bullet}{{}}}}&#10;\pagestyle{empty}&#10;\begin{document}&#10;\ \\&#10;$\left(\ =\displaystyle{&#10;\left| \begin{array}{ccc}&#10;{\bf i}&amp;{\bf j}&amp;{\bf k}\\&#10;\frac{\partial}{\partial x}&amp;\frac{\partial}{\partial y}&amp;\frac{\partial }{\partial z}\\&#10;F_1&amp;F_2&amp;F_3&#10;\end{array}\right|&#10;=\nabla \times {\bf F}}\ \right)&#10;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2"/>
  <p:tag name="PICTUREFILESIZE" val="940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D_i$ är $y$-enkla \\&#10;och $x$-enkla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43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{\em -enkelt}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5"/>
  <p:tag name="PICTUREFILESIZE" val="19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{\em -enkelt}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5"/>
  <p:tag name="PICTUREFILESIZE" val="199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x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b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a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4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[amsmath,amssymb]{article}&#10;\documentclass[10pt,swedish]{article}&#10;\usepackage[latin1]{inputenc}&#10;\usepackage[T1]{fontenc}&#10;\usepackage[usenames]{color}&#10;\usepackage{a4wide,amssymb,amsmath,floatflt,babel,multicol,graphicx}&#10;\pagestyle{empty}&#10;\begin{document}&#10;\ \\&#10;$y=d(x)$&#10; 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7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80</Words>
  <Application>Microsoft Office PowerPoint</Application>
  <PresentationFormat>Bildspel på skärmen (4:3)</PresentationFormat>
  <Paragraphs>19</Paragraphs>
  <Slides>19</Slides>
  <Notes>11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Times New Roman</vt:lpstr>
      <vt:lpstr>Office Theme</vt:lpstr>
      <vt:lpstr>Ekvation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Chalmers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Wernståhl</dc:creator>
  <cp:lastModifiedBy>Thomas Wernstål</cp:lastModifiedBy>
  <cp:revision>25</cp:revision>
  <dcterms:created xsi:type="dcterms:W3CDTF">2011-10-04T16:34:54Z</dcterms:created>
  <dcterms:modified xsi:type="dcterms:W3CDTF">2018-02-12T19:50:37Z</dcterms:modified>
</cp:coreProperties>
</file>