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54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97382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8627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43c2c924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43c2c924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71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43c2c9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43c2c9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734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43c2c924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43c2c924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333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43c2c924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43c2c924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448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43c2c924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43c2c924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49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43c2c924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43c2c924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8562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43c2c9245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43c2c9245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178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43c2c924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43c2c924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643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43c2c924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43c2c924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31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09850"/>
            <a:ext cx="8520600" cy="17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 forska i matematik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492475"/>
            <a:ext cx="8520600" cy="15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David Witt Nyström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Matematiska vetenskaper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CTH och GU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Lästips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Fermats gåta, S. Singh.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Birth of a Theorem, C. Villani.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Symmetry and the Monster, M. Ronan.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 karriär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2003-2007: Matematikprogrammet GU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311700" y="1725175"/>
            <a:ext cx="634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2007-2012: Doktorerade i matematik GU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11700" y="2283750"/>
            <a:ext cx="54132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2013-2015: Postdoc i Cambridge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311700" y="2859750"/>
            <a:ext cx="7725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2016-2019: Biträdande lektor GU (75% forskning, 25% undervisning)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Hur forskar man i matematik?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Lösa gamla problem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311700" y="1728475"/>
            <a:ext cx="8520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Hitta nya kopplingar</a:t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311700" y="2283750"/>
            <a:ext cx="8520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Hitta på helt ny matematik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Gamla problem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Fermats stora sats: det finns inga icketriviala heltalslösningar till ekvationen x^n+y^n=z^n då n&gt;2. Formulerades av Pierre de Fermat 1637. Bevisades av Andrew Wiles 1995.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311700" y="2898750"/>
            <a:ext cx="7574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Eget rekord: konvergens av Feketepunkter, 60 år gammalt.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311700" y="2272675"/>
            <a:ext cx="64494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Riemannhypotesen,  P=NP, primtalstvillingar...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Nya kopplingar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92775"/>
            <a:ext cx="8520600" cy="9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Lösningen till Fermats stora sats, koppling mellan elliptiska kurvor och modulära former.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311700" y="3798275"/>
            <a:ext cx="57063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326925" y="2104200"/>
            <a:ext cx="74499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Eget exempel: koppling mellan Hele-Shaw-flödet och HMAE.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Hele-Shaw-flödet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Hele-Shaw Flo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700" y="1152475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Homogena Monge-Ampère-ekvationen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39575" y="2224625"/>
            <a:ext cx="85206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Partiell differentialekvation, central i komplex geometri.</a:t>
            </a: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339575" y="1668125"/>
            <a:ext cx="67917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25" y="1314050"/>
            <a:ext cx="2219150" cy="72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339575" y="2731925"/>
            <a:ext cx="77979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Kopplingen lärde oss nya saker om både Hele-Shaw-flödet och HMAE.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Helt ny matematik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 står var och en fritt att definiera något nytt, så länge man följer logikens lagar.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331300" y="1728475"/>
            <a:ext cx="5880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Jag har själv “hittat på” ett antal nya saker.</a:t>
            </a:r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331300" y="2279488"/>
            <a:ext cx="47709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Problem: att få andra att intressera sig.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331300" y="2855500"/>
            <a:ext cx="6651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Lösning: använd det till att lösa ett gammalt problem?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331300" y="3406525"/>
            <a:ext cx="76035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Alternativt: utveckla det till till en rik teori intressant i sig själv.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Hur gör man?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 sitter och klurar.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1" name="Google Shape;121;p21"/>
          <p:cNvSpPr txBox="1"/>
          <p:nvPr/>
        </p:nvSpPr>
        <p:spPr>
          <a:xfrm>
            <a:off x="311700" y="1676513"/>
            <a:ext cx="57063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Länge.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1"/>
          <p:cNvSpPr txBox="1"/>
          <p:nvPr/>
        </p:nvSpPr>
        <p:spPr>
          <a:xfrm>
            <a:off x="311700" y="2252513"/>
            <a:ext cx="57063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Och läser och pratar med folk.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311700" y="2776563"/>
            <a:ext cx="57063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Behöver penna och papper.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311700" y="3352575"/>
            <a:ext cx="57063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Och kanske en dator.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On-screen Show (16:9)</PresentationFormat>
  <Paragraphs>42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Att forska i matematik</vt:lpstr>
      <vt:lpstr>Min karriär</vt:lpstr>
      <vt:lpstr>Hur forskar man i matematik?</vt:lpstr>
      <vt:lpstr>Gamla problem</vt:lpstr>
      <vt:lpstr>Nya kopplingar</vt:lpstr>
      <vt:lpstr>Hele-Shaw-flödet</vt:lpstr>
      <vt:lpstr>Homogena Monge-Ampère-ekvationen</vt:lpstr>
      <vt:lpstr>Helt ny matematik</vt:lpstr>
      <vt:lpstr>Hur gör man?</vt:lpstr>
      <vt:lpstr>Lästips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 forska i matematik</dc:title>
  <dc:creator>David Witt Nyström</dc:creator>
  <cp:lastModifiedBy>David Witt Nyström</cp:lastModifiedBy>
  <cp:revision>1</cp:revision>
  <dcterms:modified xsi:type="dcterms:W3CDTF">2018-11-02T13:40:04Z</dcterms:modified>
</cp:coreProperties>
</file>